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Karnchang Bold" charset="1" panose="00000000000000000000"/>
      <p:regular r:id="rId16"/>
    </p:embeddedFont>
    <p:embeddedFont>
      <p:font typeface="Lora" charset="1" panose="00000500000000000000"/>
      <p:regular r:id="rId17"/>
    </p:embeddedFont>
    <p:embeddedFont>
      <p:font typeface="Karnchang" charset="1" panose="00000000000000000000"/>
      <p:regular r:id="rId18"/>
    </p:embeddedFont>
    <p:embeddedFont>
      <p:font typeface="Montserrat Bold" charset="1" panose="000008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1.png" Type="http://schemas.openxmlformats.org/officeDocument/2006/relationships/image"/><Relationship Id="rId5" Target="../media/image52.svg" Type="http://schemas.openxmlformats.org/officeDocument/2006/relationships/image"/><Relationship Id="rId6" Target="../media/image49.png" Type="http://schemas.openxmlformats.org/officeDocument/2006/relationships/image"/><Relationship Id="rId7" Target="../media/image50.svg" Type="http://schemas.openxmlformats.org/officeDocument/2006/relationships/image"/><Relationship Id="rId8" Target="../media/image64.png" Type="http://schemas.openxmlformats.org/officeDocument/2006/relationships/image"/><Relationship Id="rId9" Target="../media/image6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11" Target="../media/image28.png" Type="http://schemas.openxmlformats.org/officeDocument/2006/relationships/image"/><Relationship Id="rId12" Target="../media/image29.svg" Type="http://schemas.openxmlformats.org/officeDocument/2006/relationships/image"/><Relationship Id="rId13" Target="../media/image30.png" Type="http://schemas.openxmlformats.org/officeDocument/2006/relationships/image"/><Relationship Id="rId14" Target="../media/image3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jpeg" Type="http://schemas.openxmlformats.org/officeDocument/2006/relationships/image"/><Relationship Id="rId9" Target="../media/image2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png" Type="http://schemas.openxmlformats.org/officeDocument/2006/relationships/image"/><Relationship Id="rId12" Target="../media/image38.png" Type="http://schemas.openxmlformats.org/officeDocument/2006/relationships/image"/><Relationship Id="rId13" Target="../media/image39.png" Type="http://schemas.openxmlformats.org/officeDocument/2006/relationships/image"/><Relationship Id="rId14" Target="../media/image40.png" Type="http://schemas.openxmlformats.org/officeDocument/2006/relationships/image"/><Relationship Id="rId15" Target="../media/image41.png" Type="http://schemas.openxmlformats.org/officeDocument/2006/relationships/image"/><Relationship Id="rId16" Target="https://bit.ly/4iVB48z" TargetMode="External" Type="http://schemas.openxmlformats.org/officeDocument/2006/relationships/hyperlink"/><Relationship Id="rId2" Target="../media/image1.png" Type="http://schemas.openxmlformats.org/officeDocument/2006/relationships/image"/><Relationship Id="rId3" Target="../media/image2.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sdn2saranjana.my.id" TargetMode="External" Type="http://schemas.openxmlformats.org/officeDocument/2006/relationships/hyperlink"/><Relationship Id="rId11" Target="https://ppdb.sdn2saranjana.my.id" TargetMode="External" Type="http://schemas.openxmlformats.org/officeDocument/2006/relationships/hyperlink"/><Relationship Id="rId12" Target="https://lms.sdn2saranjana.my.id" TargetMode="External" Type="http://schemas.openxmlformats.org/officeDocument/2006/relationships/hyperlink"/><Relationship Id="rId13" Target="../media/image46.jpeg" Type="http://schemas.openxmlformats.org/officeDocument/2006/relationships/image"/><Relationship Id="rId14" Target="../media/image47.jpeg" Type="http://schemas.openxmlformats.org/officeDocument/2006/relationships/image"/><Relationship Id="rId15" Target="../media/image48.jpe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42.png" Type="http://schemas.openxmlformats.org/officeDocument/2006/relationships/image"/><Relationship Id="rId5" Target="../media/image43.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44.png" Type="http://schemas.openxmlformats.org/officeDocument/2006/relationships/image"/><Relationship Id="rId9" Target="../media/image4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53.png" Type="http://schemas.openxmlformats.org/officeDocument/2006/relationships/image"/><Relationship Id="rId9" Target="../media/image5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png" Type="http://schemas.openxmlformats.org/officeDocument/2006/relationships/image"/><Relationship Id="rId11" Target="../media/image2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55.png" Type="http://schemas.openxmlformats.org/officeDocument/2006/relationships/image"/><Relationship Id="rId7" Target="../media/image56.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26.png" Type="http://schemas.openxmlformats.org/officeDocument/2006/relationships/image"/><Relationship Id="rId12" Target="../media/image27.svg" Type="http://schemas.openxmlformats.org/officeDocument/2006/relationships/image"/><Relationship Id="rId13" Target="../media/image60.png" Type="http://schemas.openxmlformats.org/officeDocument/2006/relationships/image"/><Relationship Id="rId14" Target="../media/image61.svg" Type="http://schemas.openxmlformats.org/officeDocument/2006/relationships/image"/><Relationship Id="rId15" Target="../media/image62.png" Type="http://schemas.openxmlformats.org/officeDocument/2006/relationships/image"/><Relationship Id="rId16" Target="../media/image6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57.png" Type="http://schemas.openxmlformats.org/officeDocument/2006/relationships/image"/><Relationship Id="rId7" Target="../media/image58.svg" Type="http://schemas.openxmlformats.org/officeDocument/2006/relationships/image"/><Relationship Id="rId8" Target="../media/image59.jpeg" Type="http://schemas.openxmlformats.org/officeDocument/2006/relationships/image"/><Relationship Id="rId9"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sp>
        <p:nvSpPr>
          <p:cNvPr name="Freeform 2" id="2"/>
          <p:cNvSpPr/>
          <p:nvPr/>
        </p:nvSpPr>
        <p:spPr>
          <a:xfrm flipH="false" flipV="false" rot="0">
            <a:off x="750902" y="448280"/>
            <a:ext cx="16786196" cy="9281943"/>
          </a:xfrm>
          <a:custGeom>
            <a:avLst/>
            <a:gdLst/>
            <a:ahLst/>
            <a:cxnLst/>
            <a:rect r="r" b="b" t="t" l="l"/>
            <a:pathLst>
              <a:path h="9281943" w="16786196">
                <a:moveTo>
                  <a:pt x="0" y="0"/>
                </a:moveTo>
                <a:lnTo>
                  <a:pt x="16786196" y="0"/>
                </a:lnTo>
                <a:lnTo>
                  <a:pt x="16786196" y="9281943"/>
                </a:lnTo>
                <a:lnTo>
                  <a:pt x="0" y="9281943"/>
                </a:lnTo>
                <a:lnTo>
                  <a:pt x="0" y="0"/>
                </a:lnTo>
                <a:close/>
              </a:path>
            </a:pathLst>
          </a:custGeom>
          <a:blipFill>
            <a:blip r:embed="rId2">
              <a:extLst>
                <a:ext uri="{96DAC541-7B7A-43D3-8B79-37D633B846F1}">
                  <asvg:svgBlip xmlns:asvg="http://schemas.microsoft.com/office/drawing/2016/SVG/main" r:embed="rId3"/>
                </a:ext>
              </a:extLst>
            </a:blip>
            <a:stretch>
              <a:fillRect l="0" t="-7" r="0" b="-7"/>
            </a:stretch>
          </a:blipFill>
        </p:spPr>
      </p:sp>
      <p:grpSp>
        <p:nvGrpSpPr>
          <p:cNvPr name="Group 3" id="3"/>
          <p:cNvGrpSpPr/>
          <p:nvPr/>
        </p:nvGrpSpPr>
        <p:grpSpPr>
          <a:xfrm rot="0">
            <a:off x="1028700" y="2621059"/>
            <a:ext cx="13274665" cy="3730943"/>
            <a:chOff x="0" y="0"/>
            <a:chExt cx="17699553" cy="4974591"/>
          </a:xfrm>
        </p:grpSpPr>
        <p:sp>
          <p:nvSpPr>
            <p:cNvPr name="Freeform 4" id="4"/>
            <p:cNvSpPr/>
            <p:nvPr/>
          </p:nvSpPr>
          <p:spPr>
            <a:xfrm flipH="false" flipV="false" rot="0">
              <a:off x="0" y="0"/>
              <a:ext cx="17699554" cy="4974591"/>
            </a:xfrm>
            <a:custGeom>
              <a:avLst/>
              <a:gdLst/>
              <a:ahLst/>
              <a:cxnLst/>
              <a:rect r="r" b="b" t="t" l="l"/>
              <a:pathLst>
                <a:path h="4974591" w="17699554">
                  <a:moveTo>
                    <a:pt x="0" y="0"/>
                  </a:moveTo>
                  <a:lnTo>
                    <a:pt x="17699554" y="0"/>
                  </a:lnTo>
                  <a:lnTo>
                    <a:pt x="17699554" y="4974591"/>
                  </a:lnTo>
                  <a:lnTo>
                    <a:pt x="0" y="4974591"/>
                  </a:lnTo>
                  <a:close/>
                </a:path>
              </a:pathLst>
            </a:custGeom>
            <a:solidFill>
              <a:srgbClr val="000000">
                <a:alpha val="0"/>
              </a:srgbClr>
            </a:solidFill>
          </p:spPr>
        </p:sp>
        <p:sp>
          <p:nvSpPr>
            <p:cNvPr name="TextBox 5" id="5"/>
            <p:cNvSpPr txBox="true"/>
            <p:nvPr/>
          </p:nvSpPr>
          <p:spPr>
            <a:xfrm>
              <a:off x="0" y="-190500"/>
              <a:ext cx="17699553" cy="5165091"/>
            </a:xfrm>
            <a:prstGeom prst="rect">
              <a:avLst/>
            </a:prstGeom>
          </p:spPr>
          <p:txBody>
            <a:bodyPr anchor="t" rtlCol="false" tIns="0" lIns="0" bIns="0" rIns="0"/>
            <a:lstStyle/>
            <a:p>
              <a:pPr algn="l">
                <a:lnSpc>
                  <a:spcPts val="6489"/>
                </a:lnSpc>
              </a:pPr>
              <a:r>
                <a:rPr lang="en-US" sz="6300" b="true">
                  <a:solidFill>
                    <a:srgbClr val="000000"/>
                  </a:solidFill>
                  <a:latin typeface="Karnchang Bold"/>
                  <a:ea typeface="Karnchang Bold"/>
                  <a:cs typeface="Karnchang Bold"/>
                  <a:sym typeface="Karnchang Bold"/>
                </a:rPr>
                <a:t>PROJECT REPORT </a:t>
              </a:r>
            </a:p>
            <a:p>
              <a:pPr algn="l">
                <a:lnSpc>
                  <a:spcPts val="5796"/>
                </a:lnSpc>
              </a:pPr>
              <a:r>
                <a:rPr lang="en-US" sz="6300" b="true">
                  <a:solidFill>
                    <a:srgbClr val="000000"/>
                  </a:solidFill>
                  <a:latin typeface="Karnchang Bold"/>
                  <a:ea typeface="Karnchang Bold"/>
                  <a:cs typeface="Karnchang Bold"/>
                  <a:sym typeface="Karnchang Bold"/>
                </a:rPr>
                <a:t>LEARNING MANAGEMENT SYSTEM</a:t>
              </a:r>
            </a:p>
            <a:p>
              <a:pPr algn="l">
                <a:lnSpc>
                  <a:spcPts val="3150"/>
                </a:lnSpc>
              </a:pPr>
              <a:r>
                <a:rPr lang="en-US" sz="6300" b="true">
                  <a:solidFill>
                    <a:srgbClr val="000000"/>
                  </a:solidFill>
                  <a:latin typeface="Karnchang Bold"/>
                  <a:ea typeface="Karnchang Bold"/>
                  <a:cs typeface="Karnchang Bold"/>
                  <a:sym typeface="Karnchang Bold"/>
                </a:rPr>
                <a:t> </a:t>
              </a:r>
            </a:p>
            <a:p>
              <a:pPr algn="l">
                <a:lnSpc>
                  <a:spcPts val="5376"/>
                </a:lnSpc>
              </a:pPr>
              <a:r>
                <a:rPr lang="en-US" sz="4800" b="true">
                  <a:solidFill>
                    <a:srgbClr val="000000"/>
                  </a:solidFill>
                  <a:latin typeface="Karnchang Bold"/>
                  <a:ea typeface="Karnchang Bold"/>
                  <a:cs typeface="Karnchang Bold"/>
                  <a:sym typeface="Karnchang Bold"/>
                </a:rPr>
                <a:t>AT SD NEGERI 2 SARANJANA</a:t>
              </a:r>
            </a:p>
          </p:txBody>
        </p:sp>
      </p:grpSp>
      <p:grpSp>
        <p:nvGrpSpPr>
          <p:cNvPr name="Group 6" id="6"/>
          <p:cNvGrpSpPr/>
          <p:nvPr/>
        </p:nvGrpSpPr>
        <p:grpSpPr>
          <a:xfrm rot="0">
            <a:off x="1028700" y="6902803"/>
            <a:ext cx="7103820" cy="697772"/>
            <a:chOff x="0" y="0"/>
            <a:chExt cx="9471760" cy="930363"/>
          </a:xfrm>
        </p:grpSpPr>
        <p:sp>
          <p:nvSpPr>
            <p:cNvPr name="Freeform 7" id="7"/>
            <p:cNvSpPr/>
            <p:nvPr/>
          </p:nvSpPr>
          <p:spPr>
            <a:xfrm flipH="false" flipV="false" rot="0">
              <a:off x="0" y="0"/>
              <a:ext cx="9471760" cy="930363"/>
            </a:xfrm>
            <a:custGeom>
              <a:avLst/>
              <a:gdLst/>
              <a:ahLst/>
              <a:cxnLst/>
              <a:rect r="r" b="b" t="t" l="l"/>
              <a:pathLst>
                <a:path h="930363" w="9471760">
                  <a:moveTo>
                    <a:pt x="0" y="0"/>
                  </a:moveTo>
                  <a:lnTo>
                    <a:pt x="9471760" y="0"/>
                  </a:lnTo>
                  <a:lnTo>
                    <a:pt x="9471760" y="930363"/>
                  </a:lnTo>
                  <a:lnTo>
                    <a:pt x="0" y="930363"/>
                  </a:lnTo>
                  <a:close/>
                </a:path>
              </a:pathLst>
            </a:custGeom>
            <a:solidFill>
              <a:srgbClr val="000000">
                <a:alpha val="0"/>
              </a:srgbClr>
            </a:solidFill>
          </p:spPr>
        </p:sp>
        <p:sp>
          <p:nvSpPr>
            <p:cNvPr name="TextBox 8" id="8"/>
            <p:cNvSpPr txBox="true"/>
            <p:nvPr/>
          </p:nvSpPr>
          <p:spPr>
            <a:xfrm>
              <a:off x="0" y="-66675"/>
              <a:ext cx="9471760" cy="997038"/>
            </a:xfrm>
            <a:prstGeom prst="rect">
              <a:avLst/>
            </a:prstGeom>
          </p:spPr>
          <p:txBody>
            <a:bodyPr anchor="t" rtlCol="false" tIns="0" lIns="0" bIns="0" rIns="0"/>
            <a:lstStyle/>
            <a:p>
              <a:pPr algn="l">
                <a:lnSpc>
                  <a:spcPts val="4200"/>
                </a:lnSpc>
              </a:pPr>
              <a:r>
                <a:rPr lang="en-US" sz="3000">
                  <a:solidFill>
                    <a:srgbClr val="000000"/>
                  </a:solidFill>
                  <a:latin typeface="Lora"/>
                  <a:ea typeface="Lora"/>
                  <a:cs typeface="Lora"/>
                  <a:sym typeface="Lora"/>
                </a:rPr>
                <a:t>Satria Yudha Purnomo | XII TJKT 3 | 28</a:t>
              </a:r>
            </a:p>
          </p:txBody>
        </p:sp>
      </p:grpSp>
      <p:sp>
        <p:nvSpPr>
          <p:cNvPr name="Freeform 9" id="9"/>
          <p:cNvSpPr/>
          <p:nvPr/>
        </p:nvSpPr>
        <p:spPr>
          <a:xfrm flipH="false" flipV="false" rot="0">
            <a:off x="14303365" y="-2236338"/>
            <a:ext cx="15655411" cy="15246864"/>
          </a:xfrm>
          <a:custGeom>
            <a:avLst/>
            <a:gdLst/>
            <a:ahLst/>
            <a:cxnLst/>
            <a:rect r="r" b="b" t="t" l="l"/>
            <a:pathLst>
              <a:path h="15246864" w="15655411">
                <a:moveTo>
                  <a:pt x="0" y="0"/>
                </a:moveTo>
                <a:lnTo>
                  <a:pt x="15655411" y="0"/>
                </a:lnTo>
                <a:lnTo>
                  <a:pt x="15655411" y="15246864"/>
                </a:lnTo>
                <a:lnTo>
                  <a:pt x="0" y="15246864"/>
                </a:lnTo>
                <a:lnTo>
                  <a:pt x="0" y="0"/>
                </a:lnTo>
                <a:close/>
              </a:path>
            </a:pathLst>
          </a:custGeom>
          <a:blipFill>
            <a:blip r:embed="rId4">
              <a:extLst>
                <a:ext uri="{96DAC541-7B7A-43D3-8B79-37D633B846F1}">
                  <asvg:svgBlip xmlns:asvg="http://schemas.microsoft.com/office/drawing/2016/SVG/main" r:embed="rId5"/>
                </a:ext>
              </a:extLst>
            </a:blip>
            <a:stretch>
              <a:fillRect l="-3" t="0" r="-3" b="0"/>
            </a:stretch>
          </a:blipFill>
        </p:spPr>
      </p:sp>
      <p:sp>
        <p:nvSpPr>
          <p:cNvPr name="Freeform 10" id="10"/>
          <p:cNvSpPr/>
          <p:nvPr/>
        </p:nvSpPr>
        <p:spPr>
          <a:xfrm flipH="false" flipV="false" rot="0">
            <a:off x="-4877558" y="-5718344"/>
            <a:ext cx="6667994" cy="8057881"/>
          </a:xfrm>
          <a:custGeom>
            <a:avLst/>
            <a:gdLst/>
            <a:ahLst/>
            <a:cxnLst/>
            <a:rect r="r" b="b" t="t" l="l"/>
            <a:pathLst>
              <a:path h="8057881" w="6667994">
                <a:moveTo>
                  <a:pt x="0" y="0"/>
                </a:moveTo>
                <a:lnTo>
                  <a:pt x="6667994" y="0"/>
                </a:lnTo>
                <a:lnTo>
                  <a:pt x="6667994" y="8057881"/>
                </a:lnTo>
                <a:lnTo>
                  <a:pt x="0" y="8057881"/>
                </a:lnTo>
                <a:lnTo>
                  <a:pt x="0" y="0"/>
                </a:lnTo>
                <a:close/>
              </a:path>
            </a:pathLst>
          </a:custGeom>
          <a:blipFill>
            <a:blip r:embed="rId6">
              <a:extLst>
                <a:ext uri="{96DAC541-7B7A-43D3-8B79-37D633B846F1}">
                  <asvg:svgBlip xmlns:asvg="http://schemas.microsoft.com/office/drawing/2016/SVG/main" r:embed="rId7"/>
                </a:ext>
              </a:extLst>
            </a:blip>
            <a:stretch>
              <a:fillRect l="-66" t="0" r="-66" b="0"/>
            </a:stretch>
          </a:blipFill>
        </p:spPr>
      </p:sp>
      <p:sp>
        <p:nvSpPr>
          <p:cNvPr name="Freeform 11" id="11"/>
          <p:cNvSpPr/>
          <p:nvPr/>
        </p:nvSpPr>
        <p:spPr>
          <a:xfrm flipH="false" flipV="false" rot="0">
            <a:off x="-7690734" y="5328968"/>
            <a:ext cx="9353883" cy="8936313"/>
          </a:xfrm>
          <a:custGeom>
            <a:avLst/>
            <a:gdLst/>
            <a:ahLst/>
            <a:cxnLst/>
            <a:rect r="r" b="b" t="t" l="l"/>
            <a:pathLst>
              <a:path h="8936313" w="9353883">
                <a:moveTo>
                  <a:pt x="0" y="0"/>
                </a:moveTo>
                <a:lnTo>
                  <a:pt x="9353883" y="0"/>
                </a:lnTo>
                <a:lnTo>
                  <a:pt x="9353883" y="8936313"/>
                </a:lnTo>
                <a:lnTo>
                  <a:pt x="0" y="8936313"/>
                </a:lnTo>
                <a:lnTo>
                  <a:pt x="0" y="0"/>
                </a:lnTo>
                <a:close/>
              </a:path>
            </a:pathLst>
          </a:custGeom>
          <a:blipFill>
            <a:blip r:embed="rId8">
              <a:extLst>
                <a:ext uri="{96DAC541-7B7A-43D3-8B79-37D633B846F1}">
                  <asvg:svgBlip xmlns:asvg="http://schemas.microsoft.com/office/drawing/2016/SVG/main" r:embed="rId9"/>
                </a:ext>
              </a:extLst>
            </a:blip>
            <a:stretch>
              <a:fillRect l="-6" t="0" r="-6"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sp>
        <p:nvSpPr>
          <p:cNvPr name="Freeform 2" id="2"/>
          <p:cNvSpPr/>
          <p:nvPr/>
        </p:nvSpPr>
        <p:spPr>
          <a:xfrm flipH="false" flipV="false" rot="0">
            <a:off x="750902" y="448280"/>
            <a:ext cx="16786196" cy="9281943"/>
          </a:xfrm>
          <a:custGeom>
            <a:avLst/>
            <a:gdLst/>
            <a:ahLst/>
            <a:cxnLst/>
            <a:rect r="r" b="b" t="t" l="l"/>
            <a:pathLst>
              <a:path h="9281943" w="16786196">
                <a:moveTo>
                  <a:pt x="0" y="0"/>
                </a:moveTo>
                <a:lnTo>
                  <a:pt x="16786196" y="0"/>
                </a:lnTo>
                <a:lnTo>
                  <a:pt x="16786196" y="9281943"/>
                </a:lnTo>
                <a:lnTo>
                  <a:pt x="0" y="9281943"/>
                </a:lnTo>
                <a:lnTo>
                  <a:pt x="0" y="0"/>
                </a:lnTo>
                <a:close/>
              </a:path>
            </a:pathLst>
          </a:custGeom>
          <a:blipFill>
            <a:blip r:embed="rId2">
              <a:extLst>
                <a:ext uri="{96DAC541-7B7A-43D3-8B79-37D633B846F1}">
                  <asvg:svgBlip xmlns:asvg="http://schemas.microsoft.com/office/drawing/2016/SVG/main" r:embed="rId3"/>
                </a:ext>
              </a:extLst>
            </a:blip>
            <a:stretch>
              <a:fillRect l="0" t="-7" r="0" b="-7"/>
            </a:stretch>
          </a:blipFill>
        </p:spPr>
      </p:sp>
      <p:sp>
        <p:nvSpPr>
          <p:cNvPr name="Freeform 3" id="3"/>
          <p:cNvSpPr/>
          <p:nvPr/>
        </p:nvSpPr>
        <p:spPr>
          <a:xfrm flipH="false" flipV="false" rot="0">
            <a:off x="-6495388" y="2891785"/>
            <a:ext cx="9211358" cy="9924250"/>
          </a:xfrm>
          <a:custGeom>
            <a:avLst/>
            <a:gdLst/>
            <a:ahLst/>
            <a:cxnLst/>
            <a:rect r="r" b="b" t="t" l="l"/>
            <a:pathLst>
              <a:path h="9924250" w="9211358">
                <a:moveTo>
                  <a:pt x="0" y="0"/>
                </a:moveTo>
                <a:lnTo>
                  <a:pt x="9211358" y="0"/>
                </a:lnTo>
                <a:lnTo>
                  <a:pt x="9211358" y="9924250"/>
                </a:lnTo>
                <a:lnTo>
                  <a:pt x="0" y="9924250"/>
                </a:lnTo>
                <a:lnTo>
                  <a:pt x="0" y="0"/>
                </a:lnTo>
                <a:close/>
              </a:path>
            </a:pathLst>
          </a:custGeom>
          <a:blipFill>
            <a:blip r:embed="rId4">
              <a:extLst>
                <a:ext uri="{96DAC541-7B7A-43D3-8B79-37D633B846F1}">
                  <asvg:svgBlip xmlns:asvg="http://schemas.microsoft.com/office/drawing/2016/SVG/main" r:embed="rId5"/>
                </a:ext>
              </a:extLst>
            </a:blip>
            <a:stretch>
              <a:fillRect l="-43" t="0" r="-43" b="0"/>
            </a:stretch>
          </a:blipFill>
        </p:spPr>
      </p:sp>
      <p:sp>
        <p:nvSpPr>
          <p:cNvPr name="Freeform 4" id="4"/>
          <p:cNvSpPr/>
          <p:nvPr/>
        </p:nvSpPr>
        <p:spPr>
          <a:xfrm flipH="false" flipV="false" rot="0">
            <a:off x="14889328" y="-2615862"/>
            <a:ext cx="9912625" cy="9700887"/>
          </a:xfrm>
          <a:custGeom>
            <a:avLst/>
            <a:gdLst/>
            <a:ahLst/>
            <a:cxnLst/>
            <a:rect r="r" b="b" t="t" l="l"/>
            <a:pathLst>
              <a:path h="9700887" w="9912625">
                <a:moveTo>
                  <a:pt x="0" y="0"/>
                </a:moveTo>
                <a:lnTo>
                  <a:pt x="9912625" y="0"/>
                </a:lnTo>
                <a:lnTo>
                  <a:pt x="9912625" y="9700887"/>
                </a:lnTo>
                <a:lnTo>
                  <a:pt x="0" y="9700887"/>
                </a:lnTo>
                <a:lnTo>
                  <a:pt x="0" y="0"/>
                </a:lnTo>
                <a:close/>
              </a:path>
            </a:pathLst>
          </a:custGeom>
          <a:blipFill>
            <a:blip r:embed="rId6">
              <a:extLst>
                <a:ext uri="{96DAC541-7B7A-43D3-8B79-37D633B846F1}">
                  <asvg:svgBlip xmlns:asvg="http://schemas.microsoft.com/office/drawing/2016/SVG/main" r:embed="rId7"/>
                </a:ext>
              </a:extLst>
            </a:blip>
            <a:stretch>
              <a:fillRect l="0" t="-11" r="0" b="-11"/>
            </a:stretch>
          </a:blipFill>
        </p:spPr>
      </p:sp>
      <p:grpSp>
        <p:nvGrpSpPr>
          <p:cNvPr name="Group 5" id="5"/>
          <p:cNvGrpSpPr/>
          <p:nvPr/>
        </p:nvGrpSpPr>
        <p:grpSpPr>
          <a:xfrm rot="0">
            <a:off x="2032038" y="2575899"/>
            <a:ext cx="14223925" cy="3718018"/>
            <a:chOff x="0" y="0"/>
            <a:chExt cx="18965233" cy="4957357"/>
          </a:xfrm>
        </p:grpSpPr>
        <p:sp>
          <p:nvSpPr>
            <p:cNvPr name="Freeform 6" id="6"/>
            <p:cNvSpPr/>
            <p:nvPr/>
          </p:nvSpPr>
          <p:spPr>
            <a:xfrm flipH="false" flipV="false" rot="0">
              <a:off x="0" y="0"/>
              <a:ext cx="18965233" cy="4957357"/>
            </a:xfrm>
            <a:custGeom>
              <a:avLst/>
              <a:gdLst/>
              <a:ahLst/>
              <a:cxnLst/>
              <a:rect r="r" b="b" t="t" l="l"/>
              <a:pathLst>
                <a:path h="4957357" w="18965233">
                  <a:moveTo>
                    <a:pt x="0" y="0"/>
                  </a:moveTo>
                  <a:lnTo>
                    <a:pt x="18965233" y="0"/>
                  </a:lnTo>
                  <a:lnTo>
                    <a:pt x="18965233" y="4957357"/>
                  </a:lnTo>
                  <a:lnTo>
                    <a:pt x="0" y="4957357"/>
                  </a:lnTo>
                  <a:close/>
                </a:path>
              </a:pathLst>
            </a:custGeom>
            <a:solidFill>
              <a:srgbClr val="000000">
                <a:alpha val="0"/>
              </a:srgbClr>
            </a:solidFill>
          </p:spPr>
        </p:sp>
        <p:sp>
          <p:nvSpPr>
            <p:cNvPr name="TextBox 7" id="7"/>
            <p:cNvSpPr txBox="true"/>
            <p:nvPr/>
          </p:nvSpPr>
          <p:spPr>
            <a:xfrm>
              <a:off x="0" y="-314325"/>
              <a:ext cx="18965233" cy="5271682"/>
            </a:xfrm>
            <a:prstGeom prst="rect">
              <a:avLst/>
            </a:prstGeom>
          </p:spPr>
          <p:txBody>
            <a:bodyPr anchor="t" rtlCol="false" tIns="0" lIns="0" bIns="0" rIns="0"/>
            <a:lstStyle/>
            <a:p>
              <a:pPr algn="ctr">
                <a:lnSpc>
                  <a:spcPts val="13800"/>
                </a:lnSpc>
              </a:pPr>
              <a:r>
                <a:rPr lang="en-US" sz="15000" b="true">
                  <a:solidFill>
                    <a:srgbClr val="243342"/>
                  </a:solidFill>
                  <a:latin typeface="Karnchang Bold"/>
                  <a:ea typeface="Karnchang Bold"/>
                  <a:cs typeface="Karnchang Bold"/>
                  <a:sym typeface="Karnchang Bold"/>
                </a:rPr>
                <a:t>Thank you</a:t>
              </a:r>
            </a:p>
          </p:txBody>
        </p:sp>
      </p:grpSp>
      <p:sp>
        <p:nvSpPr>
          <p:cNvPr name="Freeform 8" id="8"/>
          <p:cNvSpPr/>
          <p:nvPr/>
        </p:nvSpPr>
        <p:spPr>
          <a:xfrm flipH="false" flipV="false" rot="0">
            <a:off x="3979693" y="5336304"/>
            <a:ext cx="10328615" cy="1187298"/>
          </a:xfrm>
          <a:custGeom>
            <a:avLst/>
            <a:gdLst/>
            <a:ahLst/>
            <a:cxnLst/>
            <a:rect r="r" b="b" t="t" l="l"/>
            <a:pathLst>
              <a:path h="1187298" w="10328615">
                <a:moveTo>
                  <a:pt x="0" y="0"/>
                </a:moveTo>
                <a:lnTo>
                  <a:pt x="10328615" y="0"/>
                </a:lnTo>
                <a:lnTo>
                  <a:pt x="10328615" y="1187298"/>
                </a:lnTo>
                <a:lnTo>
                  <a:pt x="0" y="1187298"/>
                </a:lnTo>
                <a:lnTo>
                  <a:pt x="0" y="0"/>
                </a:lnTo>
                <a:close/>
              </a:path>
            </a:pathLst>
          </a:custGeom>
          <a:blipFill>
            <a:blip r:embed="rId8">
              <a:extLst>
                <a:ext uri="{96DAC541-7B7A-43D3-8B79-37D633B846F1}">
                  <asvg:svgBlip xmlns:asvg="http://schemas.microsoft.com/office/drawing/2016/SVG/main" r:embed="rId9"/>
                </a:ext>
              </a:extLst>
            </a:blip>
            <a:stretch>
              <a:fillRect l="0" t="-110" r="0" b="-110"/>
            </a:stretch>
          </a:blipFill>
        </p:spPr>
      </p:sp>
      <p:grpSp>
        <p:nvGrpSpPr>
          <p:cNvPr name="Group 9" id="9"/>
          <p:cNvGrpSpPr/>
          <p:nvPr/>
        </p:nvGrpSpPr>
        <p:grpSpPr>
          <a:xfrm rot="0">
            <a:off x="3917411" y="5528412"/>
            <a:ext cx="10453178" cy="823816"/>
            <a:chOff x="0" y="0"/>
            <a:chExt cx="13937571" cy="1098421"/>
          </a:xfrm>
        </p:grpSpPr>
        <p:sp>
          <p:nvSpPr>
            <p:cNvPr name="Freeform 10" id="10"/>
            <p:cNvSpPr/>
            <p:nvPr/>
          </p:nvSpPr>
          <p:spPr>
            <a:xfrm flipH="false" flipV="false" rot="0">
              <a:off x="0" y="0"/>
              <a:ext cx="13937571" cy="1098421"/>
            </a:xfrm>
            <a:custGeom>
              <a:avLst/>
              <a:gdLst/>
              <a:ahLst/>
              <a:cxnLst/>
              <a:rect r="r" b="b" t="t" l="l"/>
              <a:pathLst>
                <a:path h="1098421" w="13937571">
                  <a:moveTo>
                    <a:pt x="0" y="0"/>
                  </a:moveTo>
                  <a:lnTo>
                    <a:pt x="13937571" y="0"/>
                  </a:lnTo>
                  <a:lnTo>
                    <a:pt x="13937571" y="1098421"/>
                  </a:lnTo>
                  <a:lnTo>
                    <a:pt x="0" y="1098421"/>
                  </a:lnTo>
                  <a:close/>
                </a:path>
              </a:pathLst>
            </a:custGeom>
            <a:solidFill>
              <a:srgbClr val="000000">
                <a:alpha val="0"/>
              </a:srgbClr>
            </a:solidFill>
          </p:spPr>
        </p:sp>
        <p:sp>
          <p:nvSpPr>
            <p:cNvPr name="TextBox 11" id="11"/>
            <p:cNvSpPr txBox="true"/>
            <p:nvPr/>
          </p:nvSpPr>
          <p:spPr>
            <a:xfrm>
              <a:off x="0" y="-200025"/>
              <a:ext cx="13937571" cy="1298446"/>
            </a:xfrm>
            <a:prstGeom prst="rect">
              <a:avLst/>
            </a:prstGeom>
          </p:spPr>
          <p:txBody>
            <a:bodyPr anchor="t" rtlCol="false" tIns="0" lIns="0" bIns="0" rIns="0"/>
            <a:lstStyle/>
            <a:p>
              <a:pPr algn="ctr">
                <a:lnSpc>
                  <a:spcPts val="4110"/>
                </a:lnSpc>
              </a:pPr>
              <a:r>
                <a:rPr lang="en-US" sz="2935" spc="176">
                  <a:solidFill>
                    <a:srgbClr val="FFFFFF"/>
                  </a:solidFill>
                  <a:latin typeface="Karnchang"/>
                  <a:ea typeface="Karnchang"/>
                  <a:cs typeface="Karnchang"/>
                  <a:sym typeface="Karnchang"/>
                </a:rPr>
                <a:t>Satria Yudha Purnomo | XII TJKT 3 | 28</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sp>
        <p:nvSpPr>
          <p:cNvPr name="Freeform 2" id="2"/>
          <p:cNvSpPr/>
          <p:nvPr/>
        </p:nvSpPr>
        <p:spPr>
          <a:xfrm flipH="false" flipV="false" rot="0">
            <a:off x="750902" y="448280"/>
            <a:ext cx="16786196" cy="9281943"/>
          </a:xfrm>
          <a:custGeom>
            <a:avLst/>
            <a:gdLst/>
            <a:ahLst/>
            <a:cxnLst/>
            <a:rect r="r" b="b" t="t" l="l"/>
            <a:pathLst>
              <a:path h="9281943" w="16786196">
                <a:moveTo>
                  <a:pt x="0" y="0"/>
                </a:moveTo>
                <a:lnTo>
                  <a:pt x="16786196" y="0"/>
                </a:lnTo>
                <a:lnTo>
                  <a:pt x="16786196" y="9281943"/>
                </a:lnTo>
                <a:lnTo>
                  <a:pt x="0" y="9281943"/>
                </a:lnTo>
                <a:lnTo>
                  <a:pt x="0" y="0"/>
                </a:lnTo>
                <a:close/>
              </a:path>
            </a:pathLst>
          </a:custGeom>
          <a:blipFill>
            <a:blip r:embed="rId2">
              <a:extLst>
                <a:ext uri="{96DAC541-7B7A-43D3-8B79-37D633B846F1}">
                  <asvg:svgBlip xmlns:asvg="http://schemas.microsoft.com/office/drawing/2016/SVG/main" r:embed="rId3"/>
                </a:ext>
              </a:extLst>
            </a:blip>
            <a:stretch>
              <a:fillRect l="0" t="-7" r="0" b="-7"/>
            </a:stretch>
          </a:blipFill>
        </p:spPr>
      </p:sp>
      <p:sp>
        <p:nvSpPr>
          <p:cNvPr name="Freeform 3" id="3"/>
          <p:cNvSpPr/>
          <p:nvPr/>
        </p:nvSpPr>
        <p:spPr>
          <a:xfrm flipH="false" flipV="false" rot="0">
            <a:off x="-4917488" y="-5299234"/>
            <a:ext cx="6748991" cy="9863307"/>
          </a:xfrm>
          <a:custGeom>
            <a:avLst/>
            <a:gdLst/>
            <a:ahLst/>
            <a:cxnLst/>
            <a:rect r="r" b="b" t="t" l="l"/>
            <a:pathLst>
              <a:path h="9863307" w="6748991">
                <a:moveTo>
                  <a:pt x="0" y="0"/>
                </a:moveTo>
                <a:lnTo>
                  <a:pt x="6748991" y="0"/>
                </a:lnTo>
                <a:lnTo>
                  <a:pt x="6748991" y="9863307"/>
                </a:lnTo>
                <a:lnTo>
                  <a:pt x="0" y="9863307"/>
                </a:lnTo>
                <a:lnTo>
                  <a:pt x="0" y="0"/>
                </a:lnTo>
                <a:close/>
              </a:path>
            </a:pathLst>
          </a:custGeom>
          <a:blipFill>
            <a:blip r:embed="rId4">
              <a:extLst>
                <a:ext uri="{96DAC541-7B7A-43D3-8B79-37D633B846F1}">
                  <asvg:svgBlip xmlns:asvg="http://schemas.microsoft.com/office/drawing/2016/SVG/main" r:embed="rId5"/>
                </a:ext>
              </a:extLst>
            </a:blip>
            <a:stretch>
              <a:fillRect l="-8" t="0" r="-8" b="0"/>
            </a:stretch>
          </a:blipFill>
        </p:spPr>
      </p:sp>
      <p:sp>
        <p:nvSpPr>
          <p:cNvPr name="Freeform 4" id="4"/>
          <p:cNvSpPr/>
          <p:nvPr/>
        </p:nvSpPr>
        <p:spPr>
          <a:xfrm flipH="false" flipV="false" rot="0">
            <a:off x="15881461" y="4008950"/>
            <a:ext cx="8804116" cy="11165755"/>
          </a:xfrm>
          <a:custGeom>
            <a:avLst/>
            <a:gdLst/>
            <a:ahLst/>
            <a:cxnLst/>
            <a:rect r="r" b="b" t="t" l="l"/>
            <a:pathLst>
              <a:path h="11165755" w="8804116">
                <a:moveTo>
                  <a:pt x="0" y="0"/>
                </a:moveTo>
                <a:lnTo>
                  <a:pt x="8804116" y="0"/>
                </a:lnTo>
                <a:lnTo>
                  <a:pt x="8804116" y="11165755"/>
                </a:lnTo>
                <a:lnTo>
                  <a:pt x="0" y="11165755"/>
                </a:lnTo>
                <a:lnTo>
                  <a:pt x="0" y="0"/>
                </a:lnTo>
                <a:close/>
              </a:path>
            </a:pathLst>
          </a:custGeom>
          <a:blipFill>
            <a:blip r:embed="rId6">
              <a:extLst>
                <a:ext uri="{96DAC541-7B7A-43D3-8B79-37D633B846F1}">
                  <asvg:svgBlip xmlns:asvg="http://schemas.microsoft.com/office/drawing/2016/SVG/main" r:embed="rId7"/>
                </a:ext>
              </a:extLst>
            </a:blip>
            <a:stretch>
              <a:fillRect l="-5" t="0" r="-5" b="0"/>
            </a:stretch>
          </a:blipFill>
        </p:spPr>
      </p:sp>
      <p:grpSp>
        <p:nvGrpSpPr>
          <p:cNvPr name="Group 5" id="5"/>
          <p:cNvGrpSpPr/>
          <p:nvPr/>
        </p:nvGrpSpPr>
        <p:grpSpPr>
          <a:xfrm rot="0">
            <a:off x="2559493" y="823410"/>
            <a:ext cx="13169015" cy="2084230"/>
            <a:chOff x="0" y="0"/>
            <a:chExt cx="17558687" cy="2778973"/>
          </a:xfrm>
        </p:grpSpPr>
        <p:sp>
          <p:nvSpPr>
            <p:cNvPr name="Freeform 6" id="6"/>
            <p:cNvSpPr/>
            <p:nvPr/>
          </p:nvSpPr>
          <p:spPr>
            <a:xfrm flipH="false" flipV="false" rot="0">
              <a:off x="0" y="0"/>
              <a:ext cx="17558686" cy="2778973"/>
            </a:xfrm>
            <a:custGeom>
              <a:avLst/>
              <a:gdLst/>
              <a:ahLst/>
              <a:cxnLst/>
              <a:rect r="r" b="b" t="t" l="l"/>
              <a:pathLst>
                <a:path h="2778973" w="17558686">
                  <a:moveTo>
                    <a:pt x="0" y="0"/>
                  </a:moveTo>
                  <a:lnTo>
                    <a:pt x="17558686" y="0"/>
                  </a:lnTo>
                  <a:lnTo>
                    <a:pt x="17558686" y="2778973"/>
                  </a:lnTo>
                  <a:lnTo>
                    <a:pt x="0" y="2778973"/>
                  </a:lnTo>
                  <a:close/>
                </a:path>
              </a:pathLst>
            </a:custGeom>
            <a:solidFill>
              <a:srgbClr val="000000">
                <a:alpha val="0"/>
              </a:srgbClr>
            </a:solidFill>
          </p:spPr>
        </p:sp>
        <p:sp>
          <p:nvSpPr>
            <p:cNvPr name="TextBox 7" id="7"/>
            <p:cNvSpPr txBox="true"/>
            <p:nvPr/>
          </p:nvSpPr>
          <p:spPr>
            <a:xfrm>
              <a:off x="0" y="-238125"/>
              <a:ext cx="17558687" cy="3017098"/>
            </a:xfrm>
            <a:prstGeom prst="rect">
              <a:avLst/>
            </a:prstGeom>
          </p:spPr>
          <p:txBody>
            <a:bodyPr anchor="t" rtlCol="false" tIns="0" lIns="0" bIns="0" rIns="0"/>
            <a:lstStyle/>
            <a:p>
              <a:pPr algn="ctr">
                <a:lnSpc>
                  <a:spcPts val="10119"/>
                </a:lnSpc>
              </a:pPr>
              <a:r>
                <a:rPr lang="en-US" sz="11000" b="true">
                  <a:solidFill>
                    <a:srgbClr val="000000"/>
                  </a:solidFill>
                  <a:latin typeface="Karnchang Bold"/>
                  <a:ea typeface="Karnchang Bold"/>
                  <a:cs typeface="Karnchang Bold"/>
                  <a:sym typeface="Karnchang Bold"/>
                </a:rPr>
                <a:t>OUTLINE</a:t>
              </a:r>
            </a:p>
          </p:txBody>
        </p:sp>
      </p:grpSp>
      <p:grpSp>
        <p:nvGrpSpPr>
          <p:cNvPr name="Group 8" id="8"/>
          <p:cNvGrpSpPr/>
          <p:nvPr/>
        </p:nvGrpSpPr>
        <p:grpSpPr>
          <a:xfrm rot="0">
            <a:off x="2083387" y="4433252"/>
            <a:ext cx="3936662" cy="1320483"/>
            <a:chOff x="0" y="0"/>
            <a:chExt cx="5248883" cy="1760643"/>
          </a:xfrm>
        </p:grpSpPr>
        <p:sp>
          <p:nvSpPr>
            <p:cNvPr name="Freeform 9" id="9"/>
            <p:cNvSpPr/>
            <p:nvPr/>
          </p:nvSpPr>
          <p:spPr>
            <a:xfrm flipH="false" flipV="false" rot="0">
              <a:off x="0" y="0"/>
              <a:ext cx="5248883" cy="1760643"/>
            </a:xfrm>
            <a:custGeom>
              <a:avLst/>
              <a:gdLst/>
              <a:ahLst/>
              <a:cxnLst/>
              <a:rect r="r" b="b" t="t" l="l"/>
              <a:pathLst>
                <a:path h="1760643" w="5248883">
                  <a:moveTo>
                    <a:pt x="0" y="0"/>
                  </a:moveTo>
                  <a:lnTo>
                    <a:pt x="5248883" y="0"/>
                  </a:lnTo>
                  <a:lnTo>
                    <a:pt x="5248883" y="1760643"/>
                  </a:lnTo>
                  <a:lnTo>
                    <a:pt x="0" y="1760643"/>
                  </a:lnTo>
                  <a:close/>
                </a:path>
              </a:pathLst>
            </a:custGeom>
            <a:solidFill>
              <a:srgbClr val="000000">
                <a:alpha val="0"/>
              </a:srgbClr>
            </a:solidFill>
          </p:spPr>
        </p:sp>
        <p:sp>
          <p:nvSpPr>
            <p:cNvPr name="TextBox 10" id="10"/>
            <p:cNvSpPr txBox="true"/>
            <p:nvPr/>
          </p:nvSpPr>
          <p:spPr>
            <a:xfrm>
              <a:off x="0" y="-57150"/>
              <a:ext cx="5248883" cy="1817793"/>
            </a:xfrm>
            <a:prstGeom prst="rect">
              <a:avLst/>
            </a:prstGeom>
          </p:spPr>
          <p:txBody>
            <a:bodyPr anchor="t" rtlCol="false" tIns="0" lIns="0" bIns="0" rIns="0"/>
            <a:lstStyle/>
            <a:p>
              <a:pPr algn="l" marL="1010285" indent="-252571" lvl="3">
                <a:lnSpc>
                  <a:spcPts val="5180"/>
                </a:lnSpc>
                <a:buFont typeface="Arial"/>
                <a:buChar char="￭"/>
              </a:pPr>
              <a:r>
                <a:rPr lang="en-US" sz="3700">
                  <a:solidFill>
                    <a:srgbClr val="000000"/>
                  </a:solidFill>
                  <a:latin typeface="Lora"/>
                  <a:ea typeface="Lora"/>
                  <a:cs typeface="Lora"/>
                  <a:sym typeface="Lora"/>
                </a:rPr>
                <a:t>Background</a:t>
              </a:r>
            </a:p>
            <a:p>
              <a:pPr algn="l" marL="1010285" indent="-252571" lvl="3">
                <a:lnSpc>
                  <a:spcPts val="5180"/>
                </a:lnSpc>
                <a:buFont typeface="Arial"/>
                <a:buChar char="￭"/>
              </a:pPr>
              <a:r>
                <a:rPr lang="en-US" sz="3700">
                  <a:solidFill>
                    <a:srgbClr val="000000"/>
                  </a:solidFill>
                  <a:latin typeface="Lora"/>
                  <a:ea typeface="Lora"/>
                  <a:cs typeface="Lora"/>
                  <a:sym typeface="Lora"/>
                </a:rPr>
                <a:t>Purpose</a:t>
              </a:r>
            </a:p>
          </p:txBody>
        </p:sp>
      </p:grpSp>
      <p:grpSp>
        <p:nvGrpSpPr>
          <p:cNvPr name="Group 11" id="11"/>
          <p:cNvGrpSpPr/>
          <p:nvPr/>
        </p:nvGrpSpPr>
        <p:grpSpPr>
          <a:xfrm rot="0">
            <a:off x="2083387" y="3255108"/>
            <a:ext cx="2440511" cy="1069975"/>
            <a:chOff x="0" y="0"/>
            <a:chExt cx="3254015" cy="1426633"/>
          </a:xfrm>
        </p:grpSpPr>
        <p:sp>
          <p:nvSpPr>
            <p:cNvPr name="Freeform 12" id="12"/>
            <p:cNvSpPr/>
            <p:nvPr/>
          </p:nvSpPr>
          <p:spPr>
            <a:xfrm flipH="false" flipV="false" rot="0">
              <a:off x="0" y="0"/>
              <a:ext cx="3254015" cy="1426633"/>
            </a:xfrm>
            <a:custGeom>
              <a:avLst/>
              <a:gdLst/>
              <a:ahLst/>
              <a:cxnLst/>
              <a:rect r="r" b="b" t="t" l="l"/>
              <a:pathLst>
                <a:path h="1426633" w="3254015">
                  <a:moveTo>
                    <a:pt x="0" y="0"/>
                  </a:moveTo>
                  <a:lnTo>
                    <a:pt x="3254015" y="0"/>
                  </a:lnTo>
                  <a:lnTo>
                    <a:pt x="3254015" y="1426633"/>
                  </a:lnTo>
                  <a:lnTo>
                    <a:pt x="0" y="1426633"/>
                  </a:lnTo>
                  <a:close/>
                </a:path>
              </a:pathLst>
            </a:custGeom>
            <a:solidFill>
              <a:srgbClr val="000000">
                <a:alpha val="0"/>
              </a:srgbClr>
            </a:solidFill>
          </p:spPr>
        </p:sp>
        <p:sp>
          <p:nvSpPr>
            <p:cNvPr name="TextBox 13" id="13"/>
            <p:cNvSpPr txBox="true"/>
            <p:nvPr/>
          </p:nvSpPr>
          <p:spPr>
            <a:xfrm>
              <a:off x="0" y="-266700"/>
              <a:ext cx="3254015" cy="1693333"/>
            </a:xfrm>
            <a:prstGeom prst="rect">
              <a:avLst/>
            </a:prstGeom>
          </p:spPr>
          <p:txBody>
            <a:bodyPr anchor="t" rtlCol="false" tIns="0" lIns="0" bIns="0" rIns="0"/>
            <a:lstStyle/>
            <a:p>
              <a:pPr algn="l">
                <a:lnSpc>
                  <a:spcPts val="5598"/>
                </a:lnSpc>
              </a:pPr>
              <a:r>
                <a:rPr lang="en-US" sz="3999" b="true">
                  <a:solidFill>
                    <a:srgbClr val="000000"/>
                  </a:solidFill>
                  <a:latin typeface="Karnchang Bold"/>
                  <a:ea typeface="Karnchang Bold"/>
                  <a:cs typeface="Karnchang Bold"/>
                  <a:sym typeface="Karnchang Bold"/>
                </a:rPr>
                <a:t>Chapter 1</a:t>
              </a:r>
            </a:p>
          </p:txBody>
        </p:sp>
      </p:grpSp>
      <p:grpSp>
        <p:nvGrpSpPr>
          <p:cNvPr name="Group 14" id="14"/>
          <p:cNvGrpSpPr/>
          <p:nvPr/>
        </p:nvGrpSpPr>
        <p:grpSpPr>
          <a:xfrm rot="0">
            <a:off x="6703489" y="3255108"/>
            <a:ext cx="2440511" cy="1069975"/>
            <a:chOff x="0" y="0"/>
            <a:chExt cx="3254015" cy="1426633"/>
          </a:xfrm>
        </p:grpSpPr>
        <p:sp>
          <p:nvSpPr>
            <p:cNvPr name="Freeform 15" id="15"/>
            <p:cNvSpPr/>
            <p:nvPr/>
          </p:nvSpPr>
          <p:spPr>
            <a:xfrm flipH="false" flipV="false" rot="0">
              <a:off x="0" y="0"/>
              <a:ext cx="3254015" cy="1426633"/>
            </a:xfrm>
            <a:custGeom>
              <a:avLst/>
              <a:gdLst/>
              <a:ahLst/>
              <a:cxnLst/>
              <a:rect r="r" b="b" t="t" l="l"/>
              <a:pathLst>
                <a:path h="1426633" w="3254015">
                  <a:moveTo>
                    <a:pt x="0" y="0"/>
                  </a:moveTo>
                  <a:lnTo>
                    <a:pt x="3254015" y="0"/>
                  </a:lnTo>
                  <a:lnTo>
                    <a:pt x="3254015" y="1426633"/>
                  </a:lnTo>
                  <a:lnTo>
                    <a:pt x="0" y="1426633"/>
                  </a:lnTo>
                  <a:close/>
                </a:path>
              </a:pathLst>
            </a:custGeom>
            <a:solidFill>
              <a:srgbClr val="000000">
                <a:alpha val="0"/>
              </a:srgbClr>
            </a:solidFill>
          </p:spPr>
        </p:sp>
        <p:sp>
          <p:nvSpPr>
            <p:cNvPr name="TextBox 16" id="16"/>
            <p:cNvSpPr txBox="true"/>
            <p:nvPr/>
          </p:nvSpPr>
          <p:spPr>
            <a:xfrm>
              <a:off x="0" y="-266700"/>
              <a:ext cx="3254015" cy="1693333"/>
            </a:xfrm>
            <a:prstGeom prst="rect">
              <a:avLst/>
            </a:prstGeom>
          </p:spPr>
          <p:txBody>
            <a:bodyPr anchor="t" rtlCol="false" tIns="0" lIns="0" bIns="0" rIns="0"/>
            <a:lstStyle/>
            <a:p>
              <a:pPr algn="l">
                <a:lnSpc>
                  <a:spcPts val="5598"/>
                </a:lnSpc>
              </a:pPr>
              <a:r>
                <a:rPr lang="en-US" sz="3999" b="true">
                  <a:solidFill>
                    <a:srgbClr val="000000"/>
                  </a:solidFill>
                  <a:latin typeface="Karnchang Bold"/>
                  <a:ea typeface="Karnchang Bold"/>
                  <a:cs typeface="Karnchang Bold"/>
                  <a:sym typeface="Karnchang Bold"/>
                </a:rPr>
                <a:t>Chapter 2</a:t>
              </a:r>
            </a:p>
          </p:txBody>
        </p:sp>
      </p:grpSp>
      <p:grpSp>
        <p:nvGrpSpPr>
          <p:cNvPr name="Group 17" id="17"/>
          <p:cNvGrpSpPr/>
          <p:nvPr/>
        </p:nvGrpSpPr>
        <p:grpSpPr>
          <a:xfrm rot="0">
            <a:off x="6703489" y="4433252"/>
            <a:ext cx="6219242" cy="3292158"/>
            <a:chOff x="0" y="0"/>
            <a:chExt cx="8292323" cy="4389543"/>
          </a:xfrm>
        </p:grpSpPr>
        <p:sp>
          <p:nvSpPr>
            <p:cNvPr name="Freeform 18" id="18"/>
            <p:cNvSpPr/>
            <p:nvPr/>
          </p:nvSpPr>
          <p:spPr>
            <a:xfrm flipH="false" flipV="false" rot="0">
              <a:off x="0" y="0"/>
              <a:ext cx="8292323" cy="4389543"/>
            </a:xfrm>
            <a:custGeom>
              <a:avLst/>
              <a:gdLst/>
              <a:ahLst/>
              <a:cxnLst/>
              <a:rect r="r" b="b" t="t" l="l"/>
              <a:pathLst>
                <a:path h="4389543" w="8292323">
                  <a:moveTo>
                    <a:pt x="0" y="0"/>
                  </a:moveTo>
                  <a:lnTo>
                    <a:pt x="8292323" y="0"/>
                  </a:lnTo>
                  <a:lnTo>
                    <a:pt x="8292323" y="4389543"/>
                  </a:lnTo>
                  <a:lnTo>
                    <a:pt x="0" y="4389543"/>
                  </a:lnTo>
                  <a:close/>
                </a:path>
              </a:pathLst>
            </a:custGeom>
            <a:solidFill>
              <a:srgbClr val="000000">
                <a:alpha val="0"/>
              </a:srgbClr>
            </a:solidFill>
          </p:spPr>
        </p:sp>
        <p:sp>
          <p:nvSpPr>
            <p:cNvPr name="TextBox 19" id="19"/>
            <p:cNvSpPr txBox="true"/>
            <p:nvPr/>
          </p:nvSpPr>
          <p:spPr>
            <a:xfrm>
              <a:off x="0" y="-57150"/>
              <a:ext cx="8292323" cy="4446693"/>
            </a:xfrm>
            <a:prstGeom prst="rect">
              <a:avLst/>
            </a:prstGeom>
          </p:spPr>
          <p:txBody>
            <a:bodyPr anchor="t" rtlCol="false" tIns="0" lIns="0" bIns="0" rIns="0"/>
            <a:lstStyle/>
            <a:p>
              <a:pPr algn="l" marL="1010285" indent="-252571" lvl="3">
                <a:lnSpc>
                  <a:spcPts val="5180"/>
                </a:lnSpc>
                <a:buFont typeface="Arial"/>
                <a:buChar char="￭"/>
              </a:pPr>
              <a:r>
                <a:rPr lang="en-US" sz="3700">
                  <a:solidFill>
                    <a:srgbClr val="000000"/>
                  </a:solidFill>
                  <a:latin typeface="Lora"/>
                  <a:ea typeface="Lora"/>
                  <a:cs typeface="Lora"/>
                  <a:sym typeface="Lora"/>
                </a:rPr>
                <a:t>Tools and Materials</a:t>
              </a:r>
            </a:p>
            <a:p>
              <a:pPr algn="l" marL="1010285" indent="-252571" lvl="3">
                <a:lnSpc>
                  <a:spcPts val="5180"/>
                </a:lnSpc>
                <a:buFont typeface="Arial"/>
                <a:buChar char="￭"/>
              </a:pPr>
              <a:r>
                <a:rPr lang="en-US" sz="3700">
                  <a:solidFill>
                    <a:srgbClr val="000000"/>
                  </a:solidFill>
                  <a:latin typeface="Lora"/>
                  <a:ea typeface="Lora"/>
                  <a:cs typeface="Lora"/>
                  <a:sym typeface="Lora"/>
                </a:rPr>
                <a:t>Working Process</a:t>
              </a:r>
            </a:p>
            <a:p>
              <a:pPr algn="l" marL="1010285" indent="-252571" lvl="3">
                <a:lnSpc>
                  <a:spcPts val="5180"/>
                </a:lnSpc>
                <a:buFont typeface="Arial"/>
                <a:buChar char="￭"/>
              </a:pPr>
              <a:r>
                <a:rPr lang="en-US" sz="3700">
                  <a:solidFill>
                    <a:srgbClr val="000000"/>
                  </a:solidFill>
                  <a:latin typeface="Lora"/>
                  <a:ea typeface="Lora"/>
                  <a:cs typeface="Lora"/>
                  <a:sym typeface="Lora"/>
                </a:rPr>
                <a:t>Work Result</a:t>
              </a:r>
            </a:p>
            <a:p>
              <a:pPr algn="l" marL="1010285" indent="-252571" lvl="3">
                <a:lnSpc>
                  <a:spcPts val="5180"/>
                </a:lnSpc>
                <a:buFont typeface="Arial"/>
                <a:buChar char="￭"/>
              </a:pPr>
              <a:r>
                <a:rPr lang="en-US" sz="3700">
                  <a:solidFill>
                    <a:srgbClr val="000000"/>
                  </a:solidFill>
                  <a:latin typeface="Lora"/>
                  <a:ea typeface="Lora"/>
                  <a:cs typeface="Lora"/>
                  <a:sym typeface="Lora"/>
                </a:rPr>
                <a:t>Production Cost &amp; Price</a:t>
              </a:r>
            </a:p>
            <a:p>
              <a:pPr algn="l" marL="1010285" indent="-252571" lvl="3">
                <a:lnSpc>
                  <a:spcPts val="5180"/>
                </a:lnSpc>
                <a:buFont typeface="Arial"/>
                <a:buChar char="￭"/>
              </a:pPr>
              <a:r>
                <a:rPr lang="en-US" sz="3700">
                  <a:solidFill>
                    <a:srgbClr val="000000"/>
                  </a:solidFill>
                  <a:latin typeface="Lora"/>
                  <a:ea typeface="Lora"/>
                  <a:cs typeface="Lora"/>
                  <a:sym typeface="Lora"/>
                </a:rPr>
                <a:t>Marketing Strategy</a:t>
              </a:r>
            </a:p>
          </p:txBody>
        </p:sp>
      </p:grpSp>
      <p:grpSp>
        <p:nvGrpSpPr>
          <p:cNvPr name="Group 20" id="20"/>
          <p:cNvGrpSpPr/>
          <p:nvPr/>
        </p:nvGrpSpPr>
        <p:grpSpPr>
          <a:xfrm rot="0">
            <a:off x="12572308" y="3255108"/>
            <a:ext cx="2440511" cy="1069975"/>
            <a:chOff x="0" y="0"/>
            <a:chExt cx="3254015" cy="1426633"/>
          </a:xfrm>
        </p:grpSpPr>
        <p:sp>
          <p:nvSpPr>
            <p:cNvPr name="Freeform 21" id="21"/>
            <p:cNvSpPr/>
            <p:nvPr/>
          </p:nvSpPr>
          <p:spPr>
            <a:xfrm flipH="false" flipV="false" rot="0">
              <a:off x="0" y="0"/>
              <a:ext cx="3254015" cy="1426633"/>
            </a:xfrm>
            <a:custGeom>
              <a:avLst/>
              <a:gdLst/>
              <a:ahLst/>
              <a:cxnLst/>
              <a:rect r="r" b="b" t="t" l="l"/>
              <a:pathLst>
                <a:path h="1426633" w="3254015">
                  <a:moveTo>
                    <a:pt x="0" y="0"/>
                  </a:moveTo>
                  <a:lnTo>
                    <a:pt x="3254015" y="0"/>
                  </a:lnTo>
                  <a:lnTo>
                    <a:pt x="3254015" y="1426633"/>
                  </a:lnTo>
                  <a:lnTo>
                    <a:pt x="0" y="1426633"/>
                  </a:lnTo>
                  <a:close/>
                </a:path>
              </a:pathLst>
            </a:custGeom>
            <a:solidFill>
              <a:srgbClr val="000000">
                <a:alpha val="0"/>
              </a:srgbClr>
            </a:solidFill>
          </p:spPr>
        </p:sp>
        <p:sp>
          <p:nvSpPr>
            <p:cNvPr name="TextBox 22" id="22"/>
            <p:cNvSpPr txBox="true"/>
            <p:nvPr/>
          </p:nvSpPr>
          <p:spPr>
            <a:xfrm>
              <a:off x="0" y="-266700"/>
              <a:ext cx="3254015" cy="1693333"/>
            </a:xfrm>
            <a:prstGeom prst="rect">
              <a:avLst/>
            </a:prstGeom>
          </p:spPr>
          <p:txBody>
            <a:bodyPr anchor="t" rtlCol="false" tIns="0" lIns="0" bIns="0" rIns="0"/>
            <a:lstStyle/>
            <a:p>
              <a:pPr algn="l">
                <a:lnSpc>
                  <a:spcPts val="5598"/>
                </a:lnSpc>
              </a:pPr>
              <a:r>
                <a:rPr lang="en-US" sz="3999" b="true">
                  <a:solidFill>
                    <a:srgbClr val="000000"/>
                  </a:solidFill>
                  <a:latin typeface="Karnchang Bold"/>
                  <a:ea typeface="Karnchang Bold"/>
                  <a:cs typeface="Karnchang Bold"/>
                  <a:sym typeface="Karnchang Bold"/>
                </a:rPr>
                <a:t>Chapter 3</a:t>
              </a:r>
            </a:p>
          </p:txBody>
        </p:sp>
      </p:grpSp>
      <p:grpSp>
        <p:nvGrpSpPr>
          <p:cNvPr name="Group 23" id="23"/>
          <p:cNvGrpSpPr/>
          <p:nvPr/>
        </p:nvGrpSpPr>
        <p:grpSpPr>
          <a:xfrm rot="0">
            <a:off x="12618886" y="4433252"/>
            <a:ext cx="6219242" cy="1320483"/>
            <a:chOff x="0" y="0"/>
            <a:chExt cx="8292323" cy="1760643"/>
          </a:xfrm>
        </p:grpSpPr>
        <p:sp>
          <p:nvSpPr>
            <p:cNvPr name="Freeform 24" id="24"/>
            <p:cNvSpPr/>
            <p:nvPr/>
          </p:nvSpPr>
          <p:spPr>
            <a:xfrm flipH="false" flipV="false" rot="0">
              <a:off x="0" y="0"/>
              <a:ext cx="8292323" cy="1760643"/>
            </a:xfrm>
            <a:custGeom>
              <a:avLst/>
              <a:gdLst/>
              <a:ahLst/>
              <a:cxnLst/>
              <a:rect r="r" b="b" t="t" l="l"/>
              <a:pathLst>
                <a:path h="1760643" w="8292323">
                  <a:moveTo>
                    <a:pt x="0" y="0"/>
                  </a:moveTo>
                  <a:lnTo>
                    <a:pt x="8292323" y="0"/>
                  </a:lnTo>
                  <a:lnTo>
                    <a:pt x="8292323" y="1760643"/>
                  </a:lnTo>
                  <a:lnTo>
                    <a:pt x="0" y="1760643"/>
                  </a:lnTo>
                  <a:close/>
                </a:path>
              </a:pathLst>
            </a:custGeom>
            <a:solidFill>
              <a:srgbClr val="000000">
                <a:alpha val="0"/>
              </a:srgbClr>
            </a:solidFill>
          </p:spPr>
        </p:sp>
        <p:sp>
          <p:nvSpPr>
            <p:cNvPr name="TextBox 25" id="25"/>
            <p:cNvSpPr txBox="true"/>
            <p:nvPr/>
          </p:nvSpPr>
          <p:spPr>
            <a:xfrm>
              <a:off x="0" y="-57150"/>
              <a:ext cx="8292323" cy="1817793"/>
            </a:xfrm>
            <a:prstGeom prst="rect">
              <a:avLst/>
            </a:prstGeom>
          </p:spPr>
          <p:txBody>
            <a:bodyPr anchor="t" rtlCol="false" tIns="0" lIns="0" bIns="0" rIns="0"/>
            <a:lstStyle/>
            <a:p>
              <a:pPr algn="l" marL="1010285" indent="-252571" lvl="3">
                <a:lnSpc>
                  <a:spcPts val="5180"/>
                </a:lnSpc>
                <a:buFont typeface="Arial"/>
                <a:buChar char="￭"/>
              </a:pPr>
              <a:r>
                <a:rPr lang="en-US" sz="3700">
                  <a:solidFill>
                    <a:srgbClr val="000000"/>
                  </a:solidFill>
                  <a:latin typeface="Lora"/>
                  <a:ea typeface="Lora"/>
                  <a:cs typeface="Lora"/>
                  <a:sym typeface="Lora"/>
                </a:rPr>
                <a:t>Conclusion</a:t>
              </a:r>
            </a:p>
            <a:p>
              <a:pPr algn="l" marL="1010285" indent="-252571" lvl="3">
                <a:lnSpc>
                  <a:spcPts val="5180"/>
                </a:lnSpc>
                <a:buFont typeface="Arial"/>
                <a:buChar char="￭"/>
              </a:pPr>
              <a:r>
                <a:rPr lang="en-US" sz="3700">
                  <a:solidFill>
                    <a:srgbClr val="000000"/>
                  </a:solidFill>
                  <a:latin typeface="Lora"/>
                  <a:ea typeface="Lora"/>
                  <a:cs typeface="Lora"/>
                  <a:sym typeface="Lora"/>
                </a:rPr>
                <a:t>Suggestions</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sp>
        <p:nvSpPr>
          <p:cNvPr name="Freeform 2" id="2"/>
          <p:cNvSpPr/>
          <p:nvPr/>
        </p:nvSpPr>
        <p:spPr>
          <a:xfrm flipH="false" flipV="false" rot="0">
            <a:off x="509269" y="508555"/>
            <a:ext cx="16786196" cy="9281943"/>
          </a:xfrm>
          <a:custGeom>
            <a:avLst/>
            <a:gdLst/>
            <a:ahLst/>
            <a:cxnLst/>
            <a:rect r="r" b="b" t="t" l="l"/>
            <a:pathLst>
              <a:path h="9281943" w="16786196">
                <a:moveTo>
                  <a:pt x="0" y="0"/>
                </a:moveTo>
                <a:lnTo>
                  <a:pt x="16786196" y="0"/>
                </a:lnTo>
                <a:lnTo>
                  <a:pt x="16786196" y="9281943"/>
                </a:lnTo>
                <a:lnTo>
                  <a:pt x="0" y="9281943"/>
                </a:lnTo>
                <a:lnTo>
                  <a:pt x="0" y="0"/>
                </a:lnTo>
                <a:close/>
              </a:path>
            </a:pathLst>
          </a:custGeom>
          <a:blipFill>
            <a:blip r:embed="rId2">
              <a:extLst>
                <a:ext uri="{96DAC541-7B7A-43D3-8B79-37D633B846F1}">
                  <asvg:svgBlip xmlns:asvg="http://schemas.microsoft.com/office/drawing/2016/SVG/main" r:embed="rId3"/>
                </a:ext>
              </a:extLst>
            </a:blip>
            <a:stretch>
              <a:fillRect l="0" t="-7" r="0" b="-7"/>
            </a:stretch>
          </a:blipFill>
        </p:spPr>
      </p:sp>
      <p:sp>
        <p:nvSpPr>
          <p:cNvPr name="Freeform 3" id="3"/>
          <p:cNvSpPr/>
          <p:nvPr/>
        </p:nvSpPr>
        <p:spPr>
          <a:xfrm flipH="false" flipV="false" rot="0">
            <a:off x="-5283106" y="-5056028"/>
            <a:ext cx="6666783" cy="8265920"/>
          </a:xfrm>
          <a:custGeom>
            <a:avLst/>
            <a:gdLst/>
            <a:ahLst/>
            <a:cxnLst/>
            <a:rect r="r" b="b" t="t" l="l"/>
            <a:pathLst>
              <a:path h="8265920" w="6666783">
                <a:moveTo>
                  <a:pt x="0" y="0"/>
                </a:moveTo>
                <a:lnTo>
                  <a:pt x="6666783" y="0"/>
                </a:lnTo>
                <a:lnTo>
                  <a:pt x="6666783" y="8265920"/>
                </a:lnTo>
                <a:lnTo>
                  <a:pt x="0" y="8265920"/>
                </a:lnTo>
                <a:lnTo>
                  <a:pt x="0" y="0"/>
                </a:lnTo>
                <a:close/>
              </a:path>
            </a:pathLst>
          </a:custGeom>
          <a:blipFill>
            <a:blip r:embed="rId4">
              <a:extLst>
                <a:ext uri="{96DAC541-7B7A-43D3-8B79-37D633B846F1}">
                  <asvg:svgBlip xmlns:asvg="http://schemas.microsoft.com/office/drawing/2016/SVG/main" r:embed="rId5"/>
                </a:ext>
              </a:extLst>
            </a:blip>
            <a:stretch>
              <a:fillRect l="0" t="-5" r="0" b="-5"/>
            </a:stretch>
          </a:blipFill>
        </p:spPr>
      </p:sp>
      <p:sp>
        <p:nvSpPr>
          <p:cNvPr name="Freeform 4" id="4"/>
          <p:cNvSpPr/>
          <p:nvPr/>
        </p:nvSpPr>
        <p:spPr>
          <a:xfrm flipH="false" flipV="false" rot="0">
            <a:off x="17100682" y="5743923"/>
            <a:ext cx="7955511" cy="8909427"/>
          </a:xfrm>
          <a:custGeom>
            <a:avLst/>
            <a:gdLst/>
            <a:ahLst/>
            <a:cxnLst/>
            <a:rect r="r" b="b" t="t" l="l"/>
            <a:pathLst>
              <a:path h="8909427" w="7955511">
                <a:moveTo>
                  <a:pt x="0" y="0"/>
                </a:moveTo>
                <a:lnTo>
                  <a:pt x="7955511" y="0"/>
                </a:lnTo>
                <a:lnTo>
                  <a:pt x="7955511" y="8909427"/>
                </a:lnTo>
                <a:lnTo>
                  <a:pt x="0" y="8909427"/>
                </a:lnTo>
                <a:lnTo>
                  <a:pt x="0" y="0"/>
                </a:lnTo>
                <a:close/>
              </a:path>
            </a:pathLst>
          </a:custGeom>
          <a:blipFill>
            <a:blip r:embed="rId6">
              <a:extLst>
                <a:ext uri="{96DAC541-7B7A-43D3-8B79-37D633B846F1}">
                  <asvg:svgBlip xmlns:asvg="http://schemas.microsoft.com/office/drawing/2016/SVG/main" r:embed="rId7"/>
                </a:ext>
              </a:extLst>
            </a:blip>
            <a:stretch>
              <a:fillRect l="-12" t="0" r="-12" b="0"/>
            </a:stretch>
          </a:blipFill>
        </p:spPr>
      </p:sp>
      <p:sp>
        <p:nvSpPr>
          <p:cNvPr name="Freeform 5" id="5"/>
          <p:cNvSpPr/>
          <p:nvPr/>
        </p:nvSpPr>
        <p:spPr>
          <a:xfrm flipH="false" flipV="false" rot="0">
            <a:off x="15629338" y="172891"/>
            <a:ext cx="2114449" cy="831151"/>
          </a:xfrm>
          <a:custGeom>
            <a:avLst/>
            <a:gdLst/>
            <a:ahLst/>
            <a:cxnLst/>
            <a:rect r="r" b="b" t="t" l="l"/>
            <a:pathLst>
              <a:path h="831151" w="2114449">
                <a:moveTo>
                  <a:pt x="0" y="0"/>
                </a:moveTo>
                <a:lnTo>
                  <a:pt x="2114449" y="0"/>
                </a:lnTo>
                <a:lnTo>
                  <a:pt x="2114449" y="831151"/>
                </a:lnTo>
                <a:lnTo>
                  <a:pt x="0" y="831151"/>
                </a:lnTo>
                <a:lnTo>
                  <a:pt x="0" y="0"/>
                </a:lnTo>
                <a:close/>
              </a:path>
            </a:pathLst>
          </a:custGeom>
          <a:blipFill>
            <a:blip r:embed="rId8">
              <a:extLst>
                <a:ext uri="{96DAC541-7B7A-43D3-8B79-37D633B846F1}">
                  <asvg:svgBlip xmlns:asvg="http://schemas.microsoft.com/office/drawing/2016/SVG/main" r:embed="rId9"/>
                </a:ext>
              </a:extLst>
            </a:blip>
            <a:stretch>
              <a:fillRect l="0" t="-421" r="0" b="-421"/>
            </a:stretch>
          </a:blipFill>
        </p:spPr>
      </p:sp>
      <p:sp>
        <p:nvSpPr>
          <p:cNvPr name="Freeform 6" id="6"/>
          <p:cNvSpPr/>
          <p:nvPr/>
        </p:nvSpPr>
        <p:spPr>
          <a:xfrm flipH="false" flipV="false" rot="0">
            <a:off x="593558" y="9113639"/>
            <a:ext cx="7033999" cy="808575"/>
          </a:xfrm>
          <a:custGeom>
            <a:avLst/>
            <a:gdLst/>
            <a:ahLst/>
            <a:cxnLst/>
            <a:rect r="r" b="b" t="t" l="l"/>
            <a:pathLst>
              <a:path h="808575" w="7033999">
                <a:moveTo>
                  <a:pt x="0" y="0"/>
                </a:moveTo>
                <a:lnTo>
                  <a:pt x="7033999" y="0"/>
                </a:lnTo>
                <a:lnTo>
                  <a:pt x="7033999" y="808575"/>
                </a:lnTo>
                <a:lnTo>
                  <a:pt x="0" y="808575"/>
                </a:lnTo>
                <a:lnTo>
                  <a:pt x="0" y="0"/>
                </a:lnTo>
                <a:close/>
              </a:path>
            </a:pathLst>
          </a:custGeom>
          <a:blipFill>
            <a:blip r:embed="rId10">
              <a:extLst>
                <a:ext uri="{96DAC541-7B7A-43D3-8B79-37D633B846F1}">
                  <asvg:svgBlip xmlns:asvg="http://schemas.microsoft.com/office/drawing/2016/SVG/main" r:embed="rId11"/>
                </a:ext>
              </a:extLst>
            </a:blip>
            <a:stretch>
              <a:fillRect l="0" t="-29" r="0" b="-29"/>
            </a:stretch>
          </a:blipFill>
        </p:spPr>
      </p:sp>
      <p:grpSp>
        <p:nvGrpSpPr>
          <p:cNvPr name="Group 7" id="7"/>
          <p:cNvGrpSpPr/>
          <p:nvPr/>
        </p:nvGrpSpPr>
        <p:grpSpPr>
          <a:xfrm rot="0">
            <a:off x="994932" y="1764957"/>
            <a:ext cx="8149068" cy="8074335"/>
            <a:chOff x="0" y="0"/>
            <a:chExt cx="10865424" cy="10765779"/>
          </a:xfrm>
        </p:grpSpPr>
        <p:sp>
          <p:nvSpPr>
            <p:cNvPr name="Freeform 8" id="8"/>
            <p:cNvSpPr/>
            <p:nvPr/>
          </p:nvSpPr>
          <p:spPr>
            <a:xfrm flipH="false" flipV="false" rot="0">
              <a:off x="0" y="0"/>
              <a:ext cx="10865424" cy="10765779"/>
            </a:xfrm>
            <a:custGeom>
              <a:avLst/>
              <a:gdLst/>
              <a:ahLst/>
              <a:cxnLst/>
              <a:rect r="r" b="b" t="t" l="l"/>
              <a:pathLst>
                <a:path h="10765779" w="10865424">
                  <a:moveTo>
                    <a:pt x="0" y="0"/>
                  </a:moveTo>
                  <a:lnTo>
                    <a:pt x="10865424" y="0"/>
                  </a:lnTo>
                  <a:lnTo>
                    <a:pt x="10865424" y="10765779"/>
                  </a:lnTo>
                  <a:lnTo>
                    <a:pt x="0" y="10765779"/>
                  </a:lnTo>
                  <a:close/>
                </a:path>
              </a:pathLst>
            </a:custGeom>
            <a:solidFill>
              <a:srgbClr val="000000">
                <a:alpha val="0"/>
              </a:srgbClr>
            </a:solidFill>
          </p:spPr>
        </p:sp>
        <p:sp>
          <p:nvSpPr>
            <p:cNvPr name="TextBox 9" id="9"/>
            <p:cNvSpPr txBox="true"/>
            <p:nvPr/>
          </p:nvSpPr>
          <p:spPr>
            <a:xfrm>
              <a:off x="0" y="-57150"/>
              <a:ext cx="10865424" cy="10822929"/>
            </a:xfrm>
            <a:prstGeom prst="rect">
              <a:avLst/>
            </a:prstGeom>
          </p:spPr>
          <p:txBody>
            <a:bodyPr anchor="t" rtlCol="false" tIns="0" lIns="0" bIns="0" rIns="0"/>
            <a:lstStyle/>
            <a:p>
              <a:pPr algn="just">
                <a:lnSpc>
                  <a:spcPts val="3500"/>
                </a:lnSpc>
              </a:pPr>
              <a:r>
                <a:rPr lang="en-US" sz="2499">
                  <a:solidFill>
                    <a:srgbClr val="000000"/>
                  </a:solidFill>
                  <a:latin typeface="Lora"/>
                  <a:ea typeface="Lora"/>
                  <a:cs typeface="Lora"/>
                  <a:sym typeface="Lora"/>
                </a:rPr>
                <a:t>Learning Management System is one of the features on the independent teaching platform which is used for learning programs. According to experts :</a:t>
              </a:r>
            </a:p>
            <a:p>
              <a:pPr algn="just" marL="682763" indent="-170691" lvl="3">
                <a:lnSpc>
                  <a:spcPts val="3500"/>
                </a:lnSpc>
                <a:buFont typeface="Arial"/>
                <a:buChar char="￭"/>
              </a:pPr>
              <a:r>
                <a:rPr lang="en-US" sz="2499">
                  <a:solidFill>
                    <a:srgbClr val="000000"/>
                  </a:solidFill>
                  <a:latin typeface="Lora"/>
                  <a:ea typeface="Lora"/>
                  <a:cs typeface="Lora"/>
                  <a:sym typeface="Lora"/>
                </a:rPr>
                <a:t>LMS is software that is useful for online activities (Ellis, 2009).</a:t>
              </a:r>
            </a:p>
            <a:p>
              <a:pPr algn="just" marL="682763" indent="-170691" lvl="3">
                <a:lnSpc>
                  <a:spcPts val="3500"/>
                </a:lnSpc>
                <a:buFont typeface="Arial"/>
                <a:buChar char="￭"/>
              </a:pPr>
              <a:r>
                <a:rPr lang="en-US" sz="2499">
                  <a:solidFill>
                    <a:srgbClr val="000000"/>
                  </a:solidFill>
                  <a:latin typeface="Lora"/>
                  <a:ea typeface="Lora"/>
                  <a:cs typeface="Lora"/>
                  <a:sym typeface="Lora"/>
                </a:rPr>
                <a:t>LMS is software for creating web-based online lecture materials (Riyadi, 2010).</a:t>
              </a:r>
            </a:p>
            <a:p>
              <a:pPr algn="just" marL="682763" indent="-170691" lvl="3">
                <a:lnSpc>
                  <a:spcPts val="3500"/>
                </a:lnSpc>
              </a:pPr>
              <a:r>
                <a:rPr lang="en-US" sz="2499">
                  <a:solidFill>
                    <a:srgbClr val="000000"/>
                  </a:solidFill>
                  <a:latin typeface="Lora"/>
                  <a:ea typeface="Lora"/>
                  <a:cs typeface="Lora"/>
                  <a:sym typeface="Lora"/>
                </a:rPr>
                <a:t>it can be concluded that LMS is a digital program for managing learning to make it more effective and efficient. LMS generally used for preparing material, managing the learning process, and assessing work results. </a:t>
              </a:r>
            </a:p>
            <a:p>
              <a:pPr algn="l" marL="682763" indent="-170691" lvl="3">
                <a:lnSpc>
                  <a:spcPts val="3500"/>
                </a:lnSpc>
              </a:pPr>
              <a:r>
                <a:rPr lang="en-US" sz="2499">
                  <a:solidFill>
                    <a:srgbClr val="000000"/>
                  </a:solidFill>
                  <a:latin typeface="Lora"/>
                  <a:ea typeface="Lora"/>
                  <a:cs typeface="Lora"/>
                  <a:sym typeface="Lora"/>
                </a:rPr>
                <a:t>Realizing that technology is developing rapidly, SD Negeri 2 Saranjana is taking part in this development so as not to be left behind in the use of technology for learning.</a:t>
              </a:r>
            </a:p>
          </p:txBody>
        </p:sp>
      </p:grpSp>
      <p:grpSp>
        <p:nvGrpSpPr>
          <p:cNvPr name="Group 10" id="10"/>
          <p:cNvGrpSpPr/>
          <p:nvPr/>
        </p:nvGrpSpPr>
        <p:grpSpPr>
          <a:xfrm rot="0">
            <a:off x="1779486" y="779791"/>
            <a:ext cx="5552881" cy="1200309"/>
            <a:chOff x="0" y="0"/>
            <a:chExt cx="7403841" cy="1600412"/>
          </a:xfrm>
        </p:grpSpPr>
        <p:sp>
          <p:nvSpPr>
            <p:cNvPr name="Freeform 11" id="11"/>
            <p:cNvSpPr/>
            <p:nvPr/>
          </p:nvSpPr>
          <p:spPr>
            <a:xfrm flipH="false" flipV="false" rot="0">
              <a:off x="0" y="0"/>
              <a:ext cx="7403841" cy="1600412"/>
            </a:xfrm>
            <a:custGeom>
              <a:avLst/>
              <a:gdLst/>
              <a:ahLst/>
              <a:cxnLst/>
              <a:rect r="r" b="b" t="t" l="l"/>
              <a:pathLst>
                <a:path h="1600412" w="7403841">
                  <a:moveTo>
                    <a:pt x="0" y="0"/>
                  </a:moveTo>
                  <a:lnTo>
                    <a:pt x="7403841" y="0"/>
                  </a:lnTo>
                  <a:lnTo>
                    <a:pt x="7403841" y="1600412"/>
                  </a:lnTo>
                  <a:lnTo>
                    <a:pt x="0" y="1600412"/>
                  </a:lnTo>
                  <a:close/>
                </a:path>
              </a:pathLst>
            </a:custGeom>
            <a:solidFill>
              <a:srgbClr val="000000">
                <a:alpha val="0"/>
              </a:srgbClr>
            </a:solidFill>
          </p:spPr>
        </p:sp>
        <p:sp>
          <p:nvSpPr>
            <p:cNvPr name="TextBox 12" id="12"/>
            <p:cNvSpPr txBox="true"/>
            <p:nvPr/>
          </p:nvSpPr>
          <p:spPr>
            <a:xfrm>
              <a:off x="0" y="-123825"/>
              <a:ext cx="7403841" cy="1724237"/>
            </a:xfrm>
            <a:prstGeom prst="rect">
              <a:avLst/>
            </a:prstGeom>
          </p:spPr>
          <p:txBody>
            <a:bodyPr anchor="t" rtlCol="false" tIns="0" lIns="0" bIns="0" rIns="0"/>
            <a:lstStyle/>
            <a:p>
              <a:pPr algn="ctr">
                <a:lnSpc>
                  <a:spcPts val="5980"/>
                </a:lnSpc>
              </a:pPr>
              <a:r>
                <a:rPr lang="en-US" sz="6500" b="true">
                  <a:solidFill>
                    <a:srgbClr val="000000"/>
                  </a:solidFill>
                  <a:latin typeface="Karnchang Bold"/>
                  <a:ea typeface="Karnchang Bold"/>
                  <a:cs typeface="Karnchang Bold"/>
                  <a:sym typeface="Karnchang Bold"/>
                </a:rPr>
                <a:t>Background</a:t>
              </a:r>
            </a:p>
          </p:txBody>
        </p:sp>
      </p:grpSp>
      <p:grpSp>
        <p:nvGrpSpPr>
          <p:cNvPr name="Group 13" id="13"/>
          <p:cNvGrpSpPr/>
          <p:nvPr/>
        </p:nvGrpSpPr>
        <p:grpSpPr>
          <a:xfrm rot="0">
            <a:off x="15621459" y="225225"/>
            <a:ext cx="2168307" cy="608330"/>
            <a:chOff x="0" y="0"/>
            <a:chExt cx="2891076" cy="811107"/>
          </a:xfrm>
        </p:grpSpPr>
        <p:sp>
          <p:nvSpPr>
            <p:cNvPr name="Freeform 14" id="14"/>
            <p:cNvSpPr/>
            <p:nvPr/>
          </p:nvSpPr>
          <p:spPr>
            <a:xfrm flipH="false" flipV="false" rot="0">
              <a:off x="0" y="0"/>
              <a:ext cx="2891076" cy="811107"/>
            </a:xfrm>
            <a:custGeom>
              <a:avLst/>
              <a:gdLst/>
              <a:ahLst/>
              <a:cxnLst/>
              <a:rect r="r" b="b" t="t" l="l"/>
              <a:pathLst>
                <a:path h="811107" w="2891076">
                  <a:moveTo>
                    <a:pt x="0" y="0"/>
                  </a:moveTo>
                  <a:lnTo>
                    <a:pt x="2891076" y="0"/>
                  </a:lnTo>
                  <a:lnTo>
                    <a:pt x="2891076" y="811107"/>
                  </a:lnTo>
                  <a:lnTo>
                    <a:pt x="0" y="811107"/>
                  </a:lnTo>
                  <a:close/>
                </a:path>
              </a:pathLst>
            </a:custGeom>
            <a:solidFill>
              <a:srgbClr val="000000">
                <a:alpha val="0"/>
              </a:srgbClr>
            </a:solidFill>
          </p:spPr>
        </p:sp>
        <p:sp>
          <p:nvSpPr>
            <p:cNvPr name="TextBox 15" id="15"/>
            <p:cNvSpPr txBox="true"/>
            <p:nvPr/>
          </p:nvSpPr>
          <p:spPr>
            <a:xfrm>
              <a:off x="0" y="-152400"/>
              <a:ext cx="2891076" cy="963507"/>
            </a:xfrm>
            <a:prstGeom prst="rect">
              <a:avLst/>
            </a:prstGeom>
          </p:spPr>
          <p:txBody>
            <a:bodyPr anchor="t" rtlCol="false" tIns="0" lIns="0" bIns="0" rIns="0"/>
            <a:lstStyle/>
            <a:p>
              <a:pPr algn="ctr">
                <a:lnSpc>
                  <a:spcPts val="3219"/>
                </a:lnSpc>
              </a:pPr>
              <a:r>
                <a:rPr lang="en-US" sz="2299" spc="137">
                  <a:solidFill>
                    <a:srgbClr val="FFFFFF"/>
                  </a:solidFill>
                  <a:latin typeface="Karnchang"/>
                  <a:ea typeface="Karnchang"/>
                  <a:cs typeface="Karnchang"/>
                  <a:sym typeface="Karnchang"/>
                </a:rPr>
                <a:t>Page 3</a:t>
              </a:r>
            </a:p>
          </p:txBody>
        </p:sp>
      </p:grpSp>
      <p:grpSp>
        <p:nvGrpSpPr>
          <p:cNvPr name="Group 16" id="16"/>
          <p:cNvGrpSpPr/>
          <p:nvPr/>
        </p:nvGrpSpPr>
        <p:grpSpPr>
          <a:xfrm rot="0">
            <a:off x="551143" y="9374981"/>
            <a:ext cx="7118830" cy="464311"/>
            <a:chOff x="0" y="0"/>
            <a:chExt cx="9491773" cy="619081"/>
          </a:xfrm>
        </p:grpSpPr>
        <p:sp>
          <p:nvSpPr>
            <p:cNvPr name="Freeform 17" id="17"/>
            <p:cNvSpPr/>
            <p:nvPr/>
          </p:nvSpPr>
          <p:spPr>
            <a:xfrm flipH="false" flipV="false" rot="0">
              <a:off x="0" y="0"/>
              <a:ext cx="9491773" cy="619081"/>
            </a:xfrm>
            <a:custGeom>
              <a:avLst/>
              <a:gdLst/>
              <a:ahLst/>
              <a:cxnLst/>
              <a:rect r="r" b="b" t="t" l="l"/>
              <a:pathLst>
                <a:path h="619081" w="9491773">
                  <a:moveTo>
                    <a:pt x="0" y="0"/>
                  </a:moveTo>
                  <a:lnTo>
                    <a:pt x="9491773" y="0"/>
                  </a:lnTo>
                  <a:lnTo>
                    <a:pt x="9491773" y="619081"/>
                  </a:lnTo>
                  <a:lnTo>
                    <a:pt x="0" y="619081"/>
                  </a:lnTo>
                  <a:close/>
                </a:path>
              </a:pathLst>
            </a:custGeom>
            <a:solidFill>
              <a:srgbClr val="000000">
                <a:alpha val="0"/>
              </a:srgbClr>
            </a:solidFill>
          </p:spPr>
        </p:sp>
        <p:sp>
          <p:nvSpPr>
            <p:cNvPr name="TextBox 18" id="18"/>
            <p:cNvSpPr txBox="true"/>
            <p:nvPr/>
          </p:nvSpPr>
          <p:spPr>
            <a:xfrm>
              <a:off x="0" y="-47625"/>
              <a:ext cx="9491773" cy="666706"/>
            </a:xfrm>
            <a:prstGeom prst="rect">
              <a:avLst/>
            </a:prstGeom>
          </p:spPr>
          <p:txBody>
            <a:bodyPr anchor="t" rtlCol="false" tIns="0" lIns="0" bIns="0" rIns="0"/>
            <a:lstStyle/>
            <a:p>
              <a:pPr algn="ctr">
                <a:lnSpc>
                  <a:spcPts val="2800"/>
                </a:lnSpc>
              </a:pPr>
              <a:r>
                <a:rPr lang="en-US" sz="2000" spc="120">
                  <a:solidFill>
                    <a:srgbClr val="FFFFFF"/>
                  </a:solidFill>
                  <a:latin typeface="Lora"/>
                  <a:ea typeface="Lora"/>
                  <a:cs typeface="Lora"/>
                  <a:sym typeface="Lora"/>
                </a:rPr>
                <a:t>Satria Yudha Purnomo | XII TJKT 3 | 28</a:t>
              </a:r>
            </a:p>
          </p:txBody>
        </p:sp>
      </p:grpSp>
      <p:grpSp>
        <p:nvGrpSpPr>
          <p:cNvPr name="Group 19" id="19"/>
          <p:cNvGrpSpPr/>
          <p:nvPr/>
        </p:nvGrpSpPr>
        <p:grpSpPr>
          <a:xfrm rot="0">
            <a:off x="10255215" y="478071"/>
            <a:ext cx="5552881" cy="1502029"/>
            <a:chOff x="0" y="0"/>
            <a:chExt cx="7403841" cy="2002705"/>
          </a:xfrm>
        </p:grpSpPr>
        <p:sp>
          <p:nvSpPr>
            <p:cNvPr name="Freeform 20" id="20"/>
            <p:cNvSpPr/>
            <p:nvPr/>
          </p:nvSpPr>
          <p:spPr>
            <a:xfrm flipH="false" flipV="false" rot="0">
              <a:off x="0" y="0"/>
              <a:ext cx="7403841" cy="2002705"/>
            </a:xfrm>
            <a:custGeom>
              <a:avLst/>
              <a:gdLst/>
              <a:ahLst/>
              <a:cxnLst/>
              <a:rect r="r" b="b" t="t" l="l"/>
              <a:pathLst>
                <a:path h="2002705" w="7403841">
                  <a:moveTo>
                    <a:pt x="0" y="0"/>
                  </a:moveTo>
                  <a:lnTo>
                    <a:pt x="7403841" y="0"/>
                  </a:lnTo>
                  <a:lnTo>
                    <a:pt x="7403841" y="2002705"/>
                  </a:lnTo>
                  <a:lnTo>
                    <a:pt x="0" y="2002705"/>
                  </a:lnTo>
                  <a:close/>
                </a:path>
              </a:pathLst>
            </a:custGeom>
            <a:solidFill>
              <a:srgbClr val="000000">
                <a:alpha val="0"/>
              </a:srgbClr>
            </a:solidFill>
          </p:spPr>
        </p:sp>
        <p:sp>
          <p:nvSpPr>
            <p:cNvPr name="TextBox 21" id="21"/>
            <p:cNvSpPr txBox="true"/>
            <p:nvPr/>
          </p:nvSpPr>
          <p:spPr>
            <a:xfrm>
              <a:off x="0" y="-123825"/>
              <a:ext cx="7403841" cy="2126530"/>
            </a:xfrm>
            <a:prstGeom prst="rect">
              <a:avLst/>
            </a:prstGeom>
          </p:spPr>
          <p:txBody>
            <a:bodyPr anchor="t" rtlCol="false" tIns="0" lIns="0" bIns="0" rIns="0"/>
            <a:lstStyle/>
            <a:p>
              <a:pPr algn="ctr">
                <a:lnSpc>
                  <a:spcPts val="5980"/>
                </a:lnSpc>
              </a:pPr>
              <a:r>
                <a:rPr lang="en-US" sz="6500" b="true">
                  <a:solidFill>
                    <a:srgbClr val="000000"/>
                  </a:solidFill>
                  <a:latin typeface="Karnchang Bold"/>
                  <a:ea typeface="Karnchang Bold"/>
                  <a:cs typeface="Karnchang Bold"/>
                  <a:sym typeface="Karnchang Bold"/>
                </a:rPr>
                <a:t>Purpose</a:t>
              </a:r>
            </a:p>
          </p:txBody>
        </p:sp>
      </p:grpSp>
      <p:grpSp>
        <p:nvGrpSpPr>
          <p:cNvPr name="Group 22" id="22"/>
          <p:cNvGrpSpPr/>
          <p:nvPr/>
        </p:nvGrpSpPr>
        <p:grpSpPr>
          <a:xfrm rot="0">
            <a:off x="9462313" y="1622012"/>
            <a:ext cx="7638369" cy="7752969"/>
            <a:chOff x="0" y="0"/>
            <a:chExt cx="10555061" cy="10713421"/>
          </a:xfrm>
        </p:grpSpPr>
        <p:sp>
          <p:nvSpPr>
            <p:cNvPr name="Freeform 23" id="23"/>
            <p:cNvSpPr/>
            <p:nvPr/>
          </p:nvSpPr>
          <p:spPr>
            <a:xfrm flipH="false" flipV="false" rot="0">
              <a:off x="0" y="0"/>
              <a:ext cx="10555062" cy="10713420"/>
            </a:xfrm>
            <a:custGeom>
              <a:avLst/>
              <a:gdLst/>
              <a:ahLst/>
              <a:cxnLst/>
              <a:rect r="r" b="b" t="t" l="l"/>
              <a:pathLst>
                <a:path h="10713420" w="10555062">
                  <a:moveTo>
                    <a:pt x="0" y="0"/>
                  </a:moveTo>
                  <a:lnTo>
                    <a:pt x="10555062" y="0"/>
                  </a:lnTo>
                  <a:lnTo>
                    <a:pt x="10555062" y="10713420"/>
                  </a:lnTo>
                  <a:lnTo>
                    <a:pt x="0" y="10713420"/>
                  </a:lnTo>
                  <a:close/>
                </a:path>
              </a:pathLst>
            </a:custGeom>
            <a:solidFill>
              <a:srgbClr val="000000">
                <a:alpha val="0"/>
              </a:srgbClr>
            </a:solidFill>
          </p:spPr>
        </p:sp>
        <p:sp>
          <p:nvSpPr>
            <p:cNvPr name="TextBox 24" id="24"/>
            <p:cNvSpPr txBox="true"/>
            <p:nvPr/>
          </p:nvSpPr>
          <p:spPr>
            <a:xfrm>
              <a:off x="0" y="-57150"/>
              <a:ext cx="10555061" cy="10770571"/>
            </a:xfrm>
            <a:prstGeom prst="rect">
              <a:avLst/>
            </a:prstGeom>
          </p:spPr>
          <p:txBody>
            <a:bodyPr anchor="t" rtlCol="false" tIns="0" lIns="0" bIns="0" rIns="0"/>
            <a:lstStyle/>
            <a:p>
              <a:pPr algn="just">
                <a:lnSpc>
                  <a:spcPts val="3500"/>
                </a:lnSpc>
              </a:pPr>
            </a:p>
          </p:txBody>
        </p:sp>
      </p:grpSp>
      <p:grpSp>
        <p:nvGrpSpPr>
          <p:cNvPr name="Group 25" id="25"/>
          <p:cNvGrpSpPr/>
          <p:nvPr/>
        </p:nvGrpSpPr>
        <p:grpSpPr>
          <a:xfrm rot="0">
            <a:off x="9573952" y="3389441"/>
            <a:ext cx="7448086" cy="1819426"/>
            <a:chOff x="0" y="0"/>
            <a:chExt cx="9930781" cy="2425901"/>
          </a:xfrm>
        </p:grpSpPr>
        <p:sp>
          <p:nvSpPr>
            <p:cNvPr name="Freeform 26" id="26"/>
            <p:cNvSpPr/>
            <p:nvPr/>
          </p:nvSpPr>
          <p:spPr>
            <a:xfrm flipH="false" flipV="false" rot="0">
              <a:off x="0" y="0"/>
              <a:ext cx="9930781" cy="2425901"/>
            </a:xfrm>
            <a:custGeom>
              <a:avLst/>
              <a:gdLst/>
              <a:ahLst/>
              <a:cxnLst/>
              <a:rect r="r" b="b" t="t" l="l"/>
              <a:pathLst>
                <a:path h="2425901" w="9930781">
                  <a:moveTo>
                    <a:pt x="0" y="0"/>
                  </a:moveTo>
                  <a:lnTo>
                    <a:pt x="9930781" y="0"/>
                  </a:lnTo>
                  <a:lnTo>
                    <a:pt x="9930781" y="2425901"/>
                  </a:lnTo>
                  <a:lnTo>
                    <a:pt x="0" y="2425901"/>
                  </a:lnTo>
                  <a:close/>
                </a:path>
              </a:pathLst>
            </a:custGeom>
            <a:solidFill>
              <a:srgbClr val="000000">
                <a:alpha val="0"/>
              </a:srgbClr>
            </a:solidFill>
          </p:spPr>
        </p:sp>
        <p:sp>
          <p:nvSpPr>
            <p:cNvPr name="TextBox 27" id="27"/>
            <p:cNvSpPr txBox="true"/>
            <p:nvPr/>
          </p:nvSpPr>
          <p:spPr>
            <a:xfrm>
              <a:off x="0" y="-57150"/>
              <a:ext cx="9930781" cy="2483051"/>
            </a:xfrm>
            <a:prstGeom prst="rect">
              <a:avLst/>
            </a:prstGeom>
          </p:spPr>
          <p:txBody>
            <a:bodyPr anchor="t" rtlCol="false" tIns="0" lIns="0" bIns="0" rIns="0"/>
            <a:lstStyle/>
            <a:p>
              <a:pPr algn="just">
                <a:lnSpc>
                  <a:spcPts val="4377"/>
                </a:lnSpc>
              </a:pPr>
              <a:r>
                <a:rPr lang="en-US" sz="3126">
                  <a:solidFill>
                    <a:srgbClr val="000000"/>
                  </a:solidFill>
                  <a:latin typeface="Lora"/>
                  <a:ea typeface="Lora"/>
                  <a:cs typeface="Lora"/>
                  <a:sym typeface="Lora"/>
                </a:rPr>
                <a:t>2. </a:t>
              </a:r>
              <a:r>
                <a:rPr lang="en-US" sz="3126">
                  <a:solidFill>
                    <a:srgbClr val="000000"/>
                  </a:solidFill>
                  <a:latin typeface="Lora"/>
                  <a:ea typeface="Lora"/>
                  <a:cs typeface="Lora"/>
                  <a:sym typeface="Lora"/>
                </a:rPr>
                <a:t>Making it easier for teachers to deliver learning material, give assignments, and assess.</a:t>
              </a:r>
            </a:p>
          </p:txBody>
        </p:sp>
      </p:grpSp>
      <p:grpSp>
        <p:nvGrpSpPr>
          <p:cNvPr name="Group 28" id="28"/>
          <p:cNvGrpSpPr/>
          <p:nvPr/>
        </p:nvGrpSpPr>
        <p:grpSpPr>
          <a:xfrm rot="0">
            <a:off x="9573952" y="5208867"/>
            <a:ext cx="7520041" cy="1226139"/>
            <a:chOff x="0" y="0"/>
            <a:chExt cx="10026721" cy="1634853"/>
          </a:xfrm>
        </p:grpSpPr>
        <p:sp>
          <p:nvSpPr>
            <p:cNvPr name="Freeform 29" id="29"/>
            <p:cNvSpPr/>
            <p:nvPr/>
          </p:nvSpPr>
          <p:spPr>
            <a:xfrm flipH="false" flipV="false" rot="0">
              <a:off x="0" y="0"/>
              <a:ext cx="10026721" cy="1634853"/>
            </a:xfrm>
            <a:custGeom>
              <a:avLst/>
              <a:gdLst/>
              <a:ahLst/>
              <a:cxnLst/>
              <a:rect r="r" b="b" t="t" l="l"/>
              <a:pathLst>
                <a:path h="1634853" w="10026721">
                  <a:moveTo>
                    <a:pt x="0" y="0"/>
                  </a:moveTo>
                  <a:lnTo>
                    <a:pt x="10026721" y="0"/>
                  </a:lnTo>
                  <a:lnTo>
                    <a:pt x="10026721" y="1634853"/>
                  </a:lnTo>
                  <a:lnTo>
                    <a:pt x="0" y="1634853"/>
                  </a:lnTo>
                  <a:close/>
                </a:path>
              </a:pathLst>
            </a:custGeom>
            <a:solidFill>
              <a:srgbClr val="000000">
                <a:alpha val="0"/>
              </a:srgbClr>
            </a:solidFill>
          </p:spPr>
        </p:sp>
        <p:sp>
          <p:nvSpPr>
            <p:cNvPr name="TextBox 30" id="30"/>
            <p:cNvSpPr txBox="true"/>
            <p:nvPr/>
          </p:nvSpPr>
          <p:spPr>
            <a:xfrm>
              <a:off x="0" y="-57150"/>
              <a:ext cx="10026721" cy="1692003"/>
            </a:xfrm>
            <a:prstGeom prst="rect">
              <a:avLst/>
            </a:prstGeom>
          </p:spPr>
          <p:txBody>
            <a:bodyPr anchor="t" rtlCol="false" tIns="0" lIns="0" bIns="0" rIns="0"/>
            <a:lstStyle/>
            <a:p>
              <a:pPr algn="just">
                <a:lnSpc>
                  <a:spcPts val="4274"/>
                </a:lnSpc>
              </a:pPr>
              <a:r>
                <a:rPr lang="en-US" sz="3051">
                  <a:solidFill>
                    <a:srgbClr val="000000"/>
                  </a:solidFill>
                  <a:latin typeface="Lora"/>
                  <a:ea typeface="Lora"/>
                  <a:cs typeface="Lora"/>
                  <a:sym typeface="Lora"/>
                </a:rPr>
                <a:t>3. </a:t>
              </a:r>
              <a:r>
                <a:rPr lang="en-US" sz="3051">
                  <a:solidFill>
                    <a:srgbClr val="000000"/>
                  </a:solidFill>
                  <a:latin typeface="Lora"/>
                  <a:ea typeface="Lora"/>
                  <a:cs typeface="Lora"/>
                  <a:sym typeface="Lora"/>
                </a:rPr>
                <a:t>Providing and simplifying learning systems in formal education institutions.</a:t>
              </a:r>
            </a:p>
          </p:txBody>
        </p:sp>
      </p:grpSp>
      <p:grpSp>
        <p:nvGrpSpPr>
          <p:cNvPr name="Group 31" id="31"/>
          <p:cNvGrpSpPr/>
          <p:nvPr/>
        </p:nvGrpSpPr>
        <p:grpSpPr>
          <a:xfrm rot="0">
            <a:off x="9462313" y="6435006"/>
            <a:ext cx="7520041" cy="1759605"/>
            <a:chOff x="0" y="0"/>
            <a:chExt cx="10026721" cy="2346141"/>
          </a:xfrm>
        </p:grpSpPr>
        <p:sp>
          <p:nvSpPr>
            <p:cNvPr name="Freeform 32" id="32"/>
            <p:cNvSpPr/>
            <p:nvPr/>
          </p:nvSpPr>
          <p:spPr>
            <a:xfrm flipH="false" flipV="false" rot="0">
              <a:off x="0" y="0"/>
              <a:ext cx="10026721" cy="2346141"/>
            </a:xfrm>
            <a:custGeom>
              <a:avLst/>
              <a:gdLst/>
              <a:ahLst/>
              <a:cxnLst/>
              <a:rect r="r" b="b" t="t" l="l"/>
              <a:pathLst>
                <a:path h="2346141" w="10026721">
                  <a:moveTo>
                    <a:pt x="0" y="0"/>
                  </a:moveTo>
                  <a:lnTo>
                    <a:pt x="10026721" y="0"/>
                  </a:lnTo>
                  <a:lnTo>
                    <a:pt x="10026721" y="2346141"/>
                  </a:lnTo>
                  <a:lnTo>
                    <a:pt x="0" y="2346141"/>
                  </a:lnTo>
                  <a:close/>
                </a:path>
              </a:pathLst>
            </a:custGeom>
            <a:solidFill>
              <a:srgbClr val="000000">
                <a:alpha val="0"/>
              </a:srgbClr>
            </a:solidFill>
          </p:spPr>
        </p:sp>
        <p:sp>
          <p:nvSpPr>
            <p:cNvPr name="TextBox 33" id="33"/>
            <p:cNvSpPr txBox="true"/>
            <p:nvPr/>
          </p:nvSpPr>
          <p:spPr>
            <a:xfrm>
              <a:off x="0" y="-57150"/>
              <a:ext cx="10026721" cy="2403291"/>
            </a:xfrm>
            <a:prstGeom prst="rect">
              <a:avLst/>
            </a:prstGeom>
          </p:spPr>
          <p:txBody>
            <a:bodyPr anchor="t" rtlCol="false" tIns="0" lIns="0" bIns="0" rIns="0"/>
            <a:lstStyle/>
            <a:p>
              <a:pPr algn="just">
                <a:lnSpc>
                  <a:spcPts val="4274"/>
                </a:lnSpc>
              </a:pPr>
              <a:r>
                <a:rPr lang="en-US" sz="3051">
                  <a:solidFill>
                    <a:srgbClr val="000000"/>
                  </a:solidFill>
                  <a:latin typeface="Lora"/>
                  <a:ea typeface="Lora"/>
                  <a:cs typeface="Lora"/>
                  <a:sym typeface="Lora"/>
                </a:rPr>
                <a:t>4. </a:t>
              </a:r>
              <a:r>
                <a:rPr lang="en-US" sz="3051">
                  <a:solidFill>
                    <a:srgbClr val="000000"/>
                  </a:solidFill>
                  <a:latin typeface="Lora"/>
                  <a:ea typeface="Lora"/>
                  <a:cs typeface="Lora"/>
                  <a:sym typeface="Lora"/>
                </a:rPr>
                <a:t>Facilitating self-paced learning by allowing students to access materials anytime and anywhere</a:t>
              </a:r>
            </a:p>
          </p:txBody>
        </p:sp>
      </p:grpSp>
      <p:grpSp>
        <p:nvGrpSpPr>
          <p:cNvPr name="Group 34" id="34"/>
          <p:cNvGrpSpPr/>
          <p:nvPr/>
        </p:nvGrpSpPr>
        <p:grpSpPr>
          <a:xfrm rot="0">
            <a:off x="9462313" y="1764957"/>
            <a:ext cx="7448086" cy="1819426"/>
            <a:chOff x="0" y="0"/>
            <a:chExt cx="9930781" cy="2425901"/>
          </a:xfrm>
        </p:grpSpPr>
        <p:sp>
          <p:nvSpPr>
            <p:cNvPr name="Freeform 35" id="35"/>
            <p:cNvSpPr/>
            <p:nvPr/>
          </p:nvSpPr>
          <p:spPr>
            <a:xfrm flipH="false" flipV="false" rot="0">
              <a:off x="0" y="0"/>
              <a:ext cx="9930781" cy="2425901"/>
            </a:xfrm>
            <a:custGeom>
              <a:avLst/>
              <a:gdLst/>
              <a:ahLst/>
              <a:cxnLst/>
              <a:rect r="r" b="b" t="t" l="l"/>
              <a:pathLst>
                <a:path h="2425901" w="9930781">
                  <a:moveTo>
                    <a:pt x="0" y="0"/>
                  </a:moveTo>
                  <a:lnTo>
                    <a:pt x="9930781" y="0"/>
                  </a:lnTo>
                  <a:lnTo>
                    <a:pt x="9930781" y="2425901"/>
                  </a:lnTo>
                  <a:lnTo>
                    <a:pt x="0" y="2425901"/>
                  </a:lnTo>
                  <a:close/>
                </a:path>
              </a:pathLst>
            </a:custGeom>
            <a:solidFill>
              <a:srgbClr val="000000">
                <a:alpha val="0"/>
              </a:srgbClr>
            </a:solidFill>
          </p:spPr>
        </p:sp>
        <p:sp>
          <p:nvSpPr>
            <p:cNvPr name="TextBox 36" id="36"/>
            <p:cNvSpPr txBox="true"/>
            <p:nvPr/>
          </p:nvSpPr>
          <p:spPr>
            <a:xfrm>
              <a:off x="0" y="-57150"/>
              <a:ext cx="9930781" cy="2483051"/>
            </a:xfrm>
            <a:prstGeom prst="rect">
              <a:avLst/>
            </a:prstGeom>
          </p:spPr>
          <p:txBody>
            <a:bodyPr anchor="t" rtlCol="false" tIns="0" lIns="0" bIns="0" rIns="0"/>
            <a:lstStyle/>
            <a:p>
              <a:pPr algn="just" marL="674903" indent="-337452" lvl="1">
                <a:lnSpc>
                  <a:spcPts val="4377"/>
                </a:lnSpc>
                <a:buAutoNum type="arabicPeriod" startAt="1"/>
              </a:pPr>
              <a:r>
                <a:rPr lang="en-US" sz="3126">
                  <a:solidFill>
                    <a:srgbClr val="000000"/>
                  </a:solidFill>
                  <a:latin typeface="Lora"/>
                  <a:ea typeface="Lora"/>
                  <a:cs typeface="Lora"/>
                  <a:sym typeface="Lora"/>
                </a:rPr>
                <a:t>Increasing access and quality of students’ opportunities and flexibility in learning.</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sp>
        <p:nvSpPr>
          <p:cNvPr name="Freeform 2" id="2"/>
          <p:cNvSpPr/>
          <p:nvPr/>
        </p:nvSpPr>
        <p:spPr>
          <a:xfrm flipH="false" flipV="false" rot="0">
            <a:off x="750902" y="448280"/>
            <a:ext cx="16786196" cy="9281943"/>
          </a:xfrm>
          <a:custGeom>
            <a:avLst/>
            <a:gdLst/>
            <a:ahLst/>
            <a:cxnLst/>
            <a:rect r="r" b="b" t="t" l="l"/>
            <a:pathLst>
              <a:path h="9281943" w="16786196">
                <a:moveTo>
                  <a:pt x="0" y="0"/>
                </a:moveTo>
                <a:lnTo>
                  <a:pt x="16786196" y="0"/>
                </a:lnTo>
                <a:lnTo>
                  <a:pt x="16786196" y="9281943"/>
                </a:lnTo>
                <a:lnTo>
                  <a:pt x="0" y="9281943"/>
                </a:lnTo>
                <a:lnTo>
                  <a:pt x="0" y="0"/>
                </a:lnTo>
                <a:close/>
              </a:path>
            </a:pathLst>
          </a:custGeom>
          <a:blipFill>
            <a:blip r:embed="rId2">
              <a:extLst>
                <a:ext uri="{96DAC541-7B7A-43D3-8B79-37D633B846F1}">
                  <asvg:svgBlip xmlns:asvg="http://schemas.microsoft.com/office/drawing/2016/SVG/main" r:embed="rId3"/>
                </a:ext>
              </a:extLst>
            </a:blip>
            <a:stretch>
              <a:fillRect l="0" t="-7" r="0" b="-7"/>
            </a:stretch>
          </a:blipFill>
        </p:spPr>
      </p:sp>
      <p:sp>
        <p:nvSpPr>
          <p:cNvPr name="Freeform 3" id="3"/>
          <p:cNvSpPr/>
          <p:nvPr/>
        </p:nvSpPr>
        <p:spPr>
          <a:xfrm flipH="false" flipV="false" rot="0">
            <a:off x="-5002516" y="-5228851"/>
            <a:ext cx="6704420" cy="9401027"/>
          </a:xfrm>
          <a:custGeom>
            <a:avLst/>
            <a:gdLst/>
            <a:ahLst/>
            <a:cxnLst/>
            <a:rect r="r" b="b" t="t" l="l"/>
            <a:pathLst>
              <a:path h="9401027" w="6704420">
                <a:moveTo>
                  <a:pt x="0" y="0"/>
                </a:moveTo>
                <a:lnTo>
                  <a:pt x="6704420" y="0"/>
                </a:lnTo>
                <a:lnTo>
                  <a:pt x="6704420" y="9401027"/>
                </a:lnTo>
                <a:lnTo>
                  <a:pt x="0" y="9401027"/>
                </a:lnTo>
                <a:lnTo>
                  <a:pt x="0" y="0"/>
                </a:lnTo>
                <a:close/>
              </a:path>
            </a:pathLst>
          </a:custGeom>
          <a:blipFill>
            <a:blip r:embed="rId4">
              <a:extLst>
                <a:ext uri="{96DAC541-7B7A-43D3-8B79-37D633B846F1}">
                  <asvg:svgBlip xmlns:asvg="http://schemas.microsoft.com/office/drawing/2016/SVG/main" r:embed="rId5"/>
                </a:ext>
              </a:extLst>
            </a:blip>
            <a:stretch>
              <a:fillRect l="-8" t="0" r="-8" b="0"/>
            </a:stretch>
          </a:blipFill>
        </p:spPr>
      </p:sp>
      <p:sp>
        <p:nvSpPr>
          <p:cNvPr name="Freeform 4" id="4"/>
          <p:cNvSpPr/>
          <p:nvPr/>
        </p:nvSpPr>
        <p:spPr>
          <a:xfrm flipH="false" flipV="false" rot="0">
            <a:off x="16591465" y="5019297"/>
            <a:ext cx="8309938" cy="9851799"/>
          </a:xfrm>
          <a:custGeom>
            <a:avLst/>
            <a:gdLst/>
            <a:ahLst/>
            <a:cxnLst/>
            <a:rect r="r" b="b" t="t" l="l"/>
            <a:pathLst>
              <a:path h="9851799" w="8309938">
                <a:moveTo>
                  <a:pt x="0" y="0"/>
                </a:moveTo>
                <a:lnTo>
                  <a:pt x="8309938" y="0"/>
                </a:lnTo>
                <a:lnTo>
                  <a:pt x="8309938" y="9851799"/>
                </a:lnTo>
                <a:lnTo>
                  <a:pt x="0" y="98517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1603136" y="3858092"/>
            <a:ext cx="6233064" cy="4623149"/>
            <a:chOff x="0" y="0"/>
            <a:chExt cx="8310752" cy="6164198"/>
          </a:xfrm>
        </p:grpSpPr>
        <p:sp>
          <p:nvSpPr>
            <p:cNvPr name="Freeform 6" id="6"/>
            <p:cNvSpPr/>
            <p:nvPr/>
          </p:nvSpPr>
          <p:spPr>
            <a:xfrm flipH="false" flipV="false" rot="0">
              <a:off x="0" y="0"/>
              <a:ext cx="8310753" cy="6164199"/>
            </a:xfrm>
            <a:custGeom>
              <a:avLst/>
              <a:gdLst/>
              <a:ahLst/>
              <a:cxnLst/>
              <a:rect r="r" b="b" t="t" l="l"/>
              <a:pathLst>
                <a:path h="6164199" w="8310753">
                  <a:moveTo>
                    <a:pt x="0" y="0"/>
                  </a:moveTo>
                  <a:lnTo>
                    <a:pt x="8310753" y="0"/>
                  </a:lnTo>
                  <a:lnTo>
                    <a:pt x="8310753" y="6164199"/>
                  </a:lnTo>
                  <a:lnTo>
                    <a:pt x="0" y="6164199"/>
                  </a:lnTo>
                  <a:close/>
                </a:path>
              </a:pathLst>
            </a:custGeom>
            <a:blipFill>
              <a:blip r:embed="rId8"/>
              <a:stretch>
                <a:fillRect l="-5729" t="0" r="-5729" b="0"/>
              </a:stretch>
            </a:blipFill>
          </p:spPr>
        </p:sp>
      </p:grpSp>
      <p:grpSp>
        <p:nvGrpSpPr>
          <p:cNvPr name="Group 7" id="7"/>
          <p:cNvGrpSpPr/>
          <p:nvPr/>
        </p:nvGrpSpPr>
        <p:grpSpPr>
          <a:xfrm rot="0">
            <a:off x="1495051" y="3750007"/>
            <a:ext cx="6449187" cy="4839366"/>
            <a:chOff x="0" y="0"/>
            <a:chExt cx="8598916" cy="6452489"/>
          </a:xfrm>
        </p:grpSpPr>
        <p:sp>
          <p:nvSpPr>
            <p:cNvPr name="Freeform 8" id="8"/>
            <p:cNvSpPr/>
            <p:nvPr/>
          </p:nvSpPr>
          <p:spPr>
            <a:xfrm flipH="false" flipV="false" rot="0">
              <a:off x="0" y="0"/>
              <a:ext cx="8598916" cy="6452489"/>
            </a:xfrm>
            <a:custGeom>
              <a:avLst/>
              <a:gdLst/>
              <a:ahLst/>
              <a:cxnLst/>
              <a:rect r="r" b="b" t="t" l="l"/>
              <a:pathLst>
                <a:path h="6452489" w="8598916">
                  <a:moveTo>
                    <a:pt x="8598916" y="6452489"/>
                  </a:moveTo>
                  <a:lnTo>
                    <a:pt x="0" y="6452489"/>
                  </a:lnTo>
                  <a:lnTo>
                    <a:pt x="0" y="0"/>
                  </a:lnTo>
                  <a:lnTo>
                    <a:pt x="8598916" y="0"/>
                  </a:lnTo>
                  <a:lnTo>
                    <a:pt x="8598916" y="6452489"/>
                  </a:lnTo>
                  <a:close/>
                  <a:moveTo>
                    <a:pt x="18415" y="6434074"/>
                  </a:moveTo>
                  <a:lnTo>
                    <a:pt x="8580501" y="6434074"/>
                  </a:lnTo>
                  <a:lnTo>
                    <a:pt x="8580501" y="18415"/>
                  </a:lnTo>
                  <a:lnTo>
                    <a:pt x="18415" y="18415"/>
                  </a:lnTo>
                  <a:lnTo>
                    <a:pt x="18415" y="6434074"/>
                  </a:lnTo>
                  <a:close/>
                  <a:moveTo>
                    <a:pt x="8464042" y="6317615"/>
                  </a:moveTo>
                  <a:lnTo>
                    <a:pt x="134874" y="6317615"/>
                  </a:lnTo>
                  <a:lnTo>
                    <a:pt x="134874" y="134874"/>
                  </a:lnTo>
                  <a:lnTo>
                    <a:pt x="8464042" y="134874"/>
                  </a:lnTo>
                  <a:lnTo>
                    <a:pt x="8464042" y="6317488"/>
                  </a:lnTo>
                  <a:close/>
                  <a:moveTo>
                    <a:pt x="153289" y="6299073"/>
                  </a:moveTo>
                  <a:lnTo>
                    <a:pt x="8445627" y="6299073"/>
                  </a:lnTo>
                  <a:lnTo>
                    <a:pt x="8445627" y="153289"/>
                  </a:lnTo>
                  <a:lnTo>
                    <a:pt x="153289" y="153289"/>
                  </a:lnTo>
                  <a:lnTo>
                    <a:pt x="153289" y="6299073"/>
                  </a:lnTo>
                  <a:close/>
                </a:path>
              </a:pathLst>
            </a:custGeom>
            <a:solidFill>
              <a:srgbClr val="535659"/>
            </a:solidFill>
          </p:spPr>
        </p:sp>
      </p:grpSp>
      <p:grpSp>
        <p:nvGrpSpPr>
          <p:cNvPr name="Group 9" id="9"/>
          <p:cNvGrpSpPr/>
          <p:nvPr/>
        </p:nvGrpSpPr>
        <p:grpSpPr>
          <a:xfrm rot="0">
            <a:off x="1490452" y="676275"/>
            <a:ext cx="6584507" cy="2228478"/>
            <a:chOff x="0" y="0"/>
            <a:chExt cx="8779343" cy="2971304"/>
          </a:xfrm>
        </p:grpSpPr>
        <p:sp>
          <p:nvSpPr>
            <p:cNvPr name="Freeform 10" id="10"/>
            <p:cNvSpPr/>
            <p:nvPr/>
          </p:nvSpPr>
          <p:spPr>
            <a:xfrm flipH="false" flipV="false" rot="0">
              <a:off x="0" y="0"/>
              <a:ext cx="8779342" cy="2971304"/>
            </a:xfrm>
            <a:custGeom>
              <a:avLst/>
              <a:gdLst/>
              <a:ahLst/>
              <a:cxnLst/>
              <a:rect r="r" b="b" t="t" l="l"/>
              <a:pathLst>
                <a:path h="2971304" w="8779342">
                  <a:moveTo>
                    <a:pt x="0" y="0"/>
                  </a:moveTo>
                  <a:lnTo>
                    <a:pt x="8779342" y="0"/>
                  </a:lnTo>
                  <a:lnTo>
                    <a:pt x="8779342" y="2971304"/>
                  </a:lnTo>
                  <a:lnTo>
                    <a:pt x="0" y="2971304"/>
                  </a:lnTo>
                  <a:close/>
                </a:path>
              </a:pathLst>
            </a:custGeom>
            <a:solidFill>
              <a:srgbClr val="000000">
                <a:alpha val="0"/>
              </a:srgbClr>
            </a:solidFill>
          </p:spPr>
        </p:sp>
        <p:sp>
          <p:nvSpPr>
            <p:cNvPr name="TextBox 11" id="11"/>
            <p:cNvSpPr txBox="true"/>
            <p:nvPr/>
          </p:nvSpPr>
          <p:spPr>
            <a:xfrm>
              <a:off x="0" y="-190500"/>
              <a:ext cx="8779343" cy="3161804"/>
            </a:xfrm>
            <a:prstGeom prst="rect">
              <a:avLst/>
            </a:prstGeom>
          </p:spPr>
          <p:txBody>
            <a:bodyPr anchor="t" rtlCol="false" tIns="0" lIns="0" bIns="0" rIns="0"/>
            <a:lstStyle/>
            <a:p>
              <a:pPr algn="ctr">
                <a:lnSpc>
                  <a:spcPts val="8279"/>
                </a:lnSpc>
              </a:pPr>
              <a:r>
                <a:rPr lang="en-US" sz="9000" b="true">
                  <a:solidFill>
                    <a:srgbClr val="243342"/>
                  </a:solidFill>
                  <a:latin typeface="Karnchang Bold"/>
                  <a:ea typeface="Karnchang Bold"/>
                  <a:cs typeface="Karnchang Bold"/>
                  <a:sym typeface="Karnchang Bold"/>
                </a:rPr>
                <a:t>CHAPTER 2</a:t>
              </a:r>
            </a:p>
          </p:txBody>
        </p:sp>
      </p:grpSp>
      <p:grpSp>
        <p:nvGrpSpPr>
          <p:cNvPr name="Group 12" id="12"/>
          <p:cNvGrpSpPr/>
          <p:nvPr/>
        </p:nvGrpSpPr>
        <p:grpSpPr>
          <a:xfrm rot="0">
            <a:off x="853742" y="2251133"/>
            <a:ext cx="7731811" cy="1594832"/>
            <a:chOff x="0" y="0"/>
            <a:chExt cx="10309081" cy="2126442"/>
          </a:xfrm>
        </p:grpSpPr>
        <p:sp>
          <p:nvSpPr>
            <p:cNvPr name="Freeform 13" id="13"/>
            <p:cNvSpPr/>
            <p:nvPr/>
          </p:nvSpPr>
          <p:spPr>
            <a:xfrm flipH="false" flipV="false" rot="0">
              <a:off x="0" y="0"/>
              <a:ext cx="10309082" cy="2126442"/>
            </a:xfrm>
            <a:custGeom>
              <a:avLst/>
              <a:gdLst/>
              <a:ahLst/>
              <a:cxnLst/>
              <a:rect r="r" b="b" t="t" l="l"/>
              <a:pathLst>
                <a:path h="2126442" w="10309082">
                  <a:moveTo>
                    <a:pt x="0" y="0"/>
                  </a:moveTo>
                  <a:lnTo>
                    <a:pt x="10309082" y="0"/>
                  </a:lnTo>
                  <a:lnTo>
                    <a:pt x="10309082" y="2126442"/>
                  </a:lnTo>
                  <a:lnTo>
                    <a:pt x="0" y="2126442"/>
                  </a:lnTo>
                  <a:close/>
                </a:path>
              </a:pathLst>
            </a:custGeom>
            <a:solidFill>
              <a:srgbClr val="000000">
                <a:alpha val="0"/>
              </a:srgbClr>
            </a:solidFill>
          </p:spPr>
        </p:sp>
        <p:sp>
          <p:nvSpPr>
            <p:cNvPr name="TextBox 14" id="14"/>
            <p:cNvSpPr txBox="true"/>
            <p:nvPr/>
          </p:nvSpPr>
          <p:spPr>
            <a:xfrm>
              <a:off x="0" y="-123825"/>
              <a:ext cx="10309081" cy="2250267"/>
            </a:xfrm>
            <a:prstGeom prst="rect">
              <a:avLst/>
            </a:prstGeom>
          </p:spPr>
          <p:txBody>
            <a:bodyPr anchor="t" rtlCol="false" tIns="0" lIns="0" bIns="0" rIns="0"/>
            <a:lstStyle/>
            <a:p>
              <a:pPr algn="ctr">
                <a:lnSpc>
                  <a:spcPts val="5980"/>
                </a:lnSpc>
              </a:pPr>
              <a:r>
                <a:rPr lang="en-US" sz="6500" b="true">
                  <a:solidFill>
                    <a:srgbClr val="000000"/>
                  </a:solidFill>
                  <a:latin typeface="Karnchang Bold"/>
                  <a:ea typeface="Karnchang Bold"/>
                  <a:cs typeface="Karnchang Bold"/>
                  <a:sym typeface="Karnchang Bold"/>
                </a:rPr>
                <a:t>Langkah Kerja</a:t>
              </a:r>
            </a:p>
          </p:txBody>
        </p:sp>
      </p:grpSp>
      <p:sp>
        <p:nvSpPr>
          <p:cNvPr name="Freeform 15" id="15"/>
          <p:cNvSpPr/>
          <p:nvPr/>
        </p:nvSpPr>
        <p:spPr>
          <a:xfrm flipH="false" flipV="false" rot="0">
            <a:off x="8933563" y="1615704"/>
            <a:ext cx="659308" cy="659308"/>
          </a:xfrm>
          <a:custGeom>
            <a:avLst/>
            <a:gdLst/>
            <a:ahLst/>
            <a:cxnLst/>
            <a:rect r="r" b="b" t="t" l="l"/>
            <a:pathLst>
              <a:path h="659308" w="659308">
                <a:moveTo>
                  <a:pt x="0" y="0"/>
                </a:moveTo>
                <a:lnTo>
                  <a:pt x="659308" y="0"/>
                </a:lnTo>
                <a:lnTo>
                  <a:pt x="659308" y="659308"/>
                </a:lnTo>
                <a:lnTo>
                  <a:pt x="0" y="6593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8549388" y="2272306"/>
            <a:ext cx="8376525" cy="2394269"/>
          </a:xfrm>
          <a:custGeom>
            <a:avLst/>
            <a:gdLst/>
            <a:ahLst/>
            <a:cxnLst/>
            <a:rect r="r" b="b" t="t" l="l"/>
            <a:pathLst>
              <a:path h="2394269" w="8376525">
                <a:moveTo>
                  <a:pt x="0" y="0"/>
                </a:moveTo>
                <a:lnTo>
                  <a:pt x="8376525" y="0"/>
                </a:lnTo>
                <a:lnTo>
                  <a:pt x="8376525" y="2394269"/>
                </a:lnTo>
                <a:lnTo>
                  <a:pt x="0" y="2394269"/>
                </a:lnTo>
                <a:lnTo>
                  <a:pt x="0" y="0"/>
                </a:lnTo>
                <a:close/>
              </a:path>
            </a:pathLst>
          </a:custGeom>
          <a:blipFill>
            <a:blip r:embed="rId11">
              <a:extLst>
                <a:ext uri="{96DAC541-7B7A-43D3-8B79-37D633B846F1}">
                  <asvg:svgBlip xmlns:asvg="http://schemas.microsoft.com/office/drawing/2016/SVG/main" r:embed="rId12"/>
                </a:ext>
              </a:extLst>
            </a:blip>
            <a:stretch>
              <a:fillRect l="0" t="-93" r="0" b="-93"/>
            </a:stretch>
          </a:blipFill>
        </p:spPr>
      </p:sp>
      <p:grpSp>
        <p:nvGrpSpPr>
          <p:cNvPr name="Group 17" id="17"/>
          <p:cNvGrpSpPr/>
          <p:nvPr/>
        </p:nvGrpSpPr>
        <p:grpSpPr>
          <a:xfrm rot="0">
            <a:off x="8933563" y="2539728"/>
            <a:ext cx="7772049" cy="1225713"/>
            <a:chOff x="0" y="0"/>
            <a:chExt cx="10362732" cy="1634283"/>
          </a:xfrm>
        </p:grpSpPr>
        <p:sp>
          <p:nvSpPr>
            <p:cNvPr name="Freeform 18" id="18"/>
            <p:cNvSpPr/>
            <p:nvPr/>
          </p:nvSpPr>
          <p:spPr>
            <a:xfrm flipH="false" flipV="false" rot="0">
              <a:off x="0" y="0"/>
              <a:ext cx="10362732" cy="1634283"/>
            </a:xfrm>
            <a:custGeom>
              <a:avLst/>
              <a:gdLst/>
              <a:ahLst/>
              <a:cxnLst/>
              <a:rect r="r" b="b" t="t" l="l"/>
              <a:pathLst>
                <a:path h="1634283" w="10362732">
                  <a:moveTo>
                    <a:pt x="0" y="0"/>
                  </a:moveTo>
                  <a:lnTo>
                    <a:pt x="10362732" y="0"/>
                  </a:lnTo>
                  <a:lnTo>
                    <a:pt x="10362732" y="1634283"/>
                  </a:lnTo>
                  <a:lnTo>
                    <a:pt x="0" y="1634283"/>
                  </a:lnTo>
                  <a:close/>
                </a:path>
              </a:pathLst>
            </a:custGeom>
            <a:solidFill>
              <a:srgbClr val="000000">
                <a:alpha val="0"/>
              </a:srgbClr>
            </a:solidFill>
          </p:spPr>
        </p:sp>
        <p:sp>
          <p:nvSpPr>
            <p:cNvPr name="TextBox 19" id="19"/>
            <p:cNvSpPr txBox="true"/>
            <p:nvPr/>
          </p:nvSpPr>
          <p:spPr>
            <a:xfrm>
              <a:off x="0" y="-57150"/>
              <a:ext cx="10362732" cy="1691433"/>
            </a:xfrm>
            <a:prstGeom prst="rect">
              <a:avLst/>
            </a:prstGeom>
          </p:spPr>
          <p:txBody>
            <a:bodyPr anchor="t" rtlCol="false" tIns="0" lIns="0" bIns="0" rIns="0"/>
            <a:lstStyle/>
            <a:p>
              <a:pPr algn="l" marL="669074" indent="-167269" lvl="3">
                <a:lnSpc>
                  <a:spcPts val="4338"/>
                </a:lnSpc>
                <a:buFont typeface="Arial"/>
                <a:buChar char="￭"/>
              </a:pPr>
              <a:r>
                <a:rPr lang="en-US" sz="3099">
                  <a:solidFill>
                    <a:srgbClr val="000000"/>
                  </a:solidFill>
                  <a:latin typeface="Lora"/>
                  <a:ea typeface="Lora"/>
                  <a:cs typeface="Lora"/>
                  <a:sym typeface="Lora"/>
                </a:rPr>
                <a:t>Komputer/Laptop</a:t>
              </a:r>
            </a:p>
          </p:txBody>
        </p:sp>
      </p:grpSp>
      <p:grpSp>
        <p:nvGrpSpPr>
          <p:cNvPr name="Group 20" id="20"/>
          <p:cNvGrpSpPr/>
          <p:nvPr/>
        </p:nvGrpSpPr>
        <p:grpSpPr>
          <a:xfrm rot="0">
            <a:off x="9781025" y="1537504"/>
            <a:ext cx="6867586" cy="992217"/>
            <a:chOff x="0" y="0"/>
            <a:chExt cx="9156781" cy="1322956"/>
          </a:xfrm>
        </p:grpSpPr>
        <p:sp>
          <p:nvSpPr>
            <p:cNvPr name="Freeform 21" id="21"/>
            <p:cNvSpPr/>
            <p:nvPr/>
          </p:nvSpPr>
          <p:spPr>
            <a:xfrm flipH="false" flipV="false" rot="0">
              <a:off x="0" y="0"/>
              <a:ext cx="9156781" cy="1322956"/>
            </a:xfrm>
            <a:custGeom>
              <a:avLst/>
              <a:gdLst/>
              <a:ahLst/>
              <a:cxnLst/>
              <a:rect r="r" b="b" t="t" l="l"/>
              <a:pathLst>
                <a:path h="1322956" w="9156781">
                  <a:moveTo>
                    <a:pt x="0" y="0"/>
                  </a:moveTo>
                  <a:lnTo>
                    <a:pt x="9156781" y="0"/>
                  </a:lnTo>
                  <a:lnTo>
                    <a:pt x="9156781" y="1322956"/>
                  </a:lnTo>
                  <a:lnTo>
                    <a:pt x="0" y="1322956"/>
                  </a:lnTo>
                  <a:close/>
                </a:path>
              </a:pathLst>
            </a:custGeom>
            <a:solidFill>
              <a:srgbClr val="000000">
                <a:alpha val="0"/>
              </a:srgbClr>
            </a:solidFill>
          </p:spPr>
        </p:sp>
        <p:sp>
          <p:nvSpPr>
            <p:cNvPr name="TextBox 22" id="22"/>
            <p:cNvSpPr txBox="true"/>
            <p:nvPr/>
          </p:nvSpPr>
          <p:spPr>
            <a:xfrm>
              <a:off x="0" y="-85725"/>
              <a:ext cx="9156781" cy="1408681"/>
            </a:xfrm>
            <a:prstGeom prst="rect">
              <a:avLst/>
            </a:prstGeom>
          </p:spPr>
          <p:txBody>
            <a:bodyPr anchor="t" rtlCol="false" tIns="0" lIns="0" bIns="0" rIns="0"/>
            <a:lstStyle/>
            <a:p>
              <a:pPr algn="l">
                <a:lnSpc>
                  <a:spcPts val="3680"/>
                </a:lnSpc>
              </a:pPr>
              <a:r>
                <a:rPr lang="en-US" sz="4000" b="true">
                  <a:solidFill>
                    <a:srgbClr val="000000"/>
                  </a:solidFill>
                  <a:latin typeface="Karnchang Bold"/>
                  <a:ea typeface="Karnchang Bold"/>
                  <a:cs typeface="Karnchang Bold"/>
                  <a:sym typeface="Karnchang Bold"/>
                </a:rPr>
                <a:t>Alat</a:t>
              </a:r>
            </a:p>
          </p:txBody>
        </p:sp>
      </p:grpSp>
      <p:sp>
        <p:nvSpPr>
          <p:cNvPr name="Freeform 23" id="23"/>
          <p:cNvSpPr/>
          <p:nvPr/>
        </p:nvSpPr>
        <p:spPr>
          <a:xfrm flipH="false" flipV="false" rot="0">
            <a:off x="15629338" y="281387"/>
            <a:ext cx="2114449" cy="722655"/>
          </a:xfrm>
          <a:custGeom>
            <a:avLst/>
            <a:gdLst/>
            <a:ahLst/>
            <a:cxnLst/>
            <a:rect r="r" b="b" t="t" l="l"/>
            <a:pathLst>
              <a:path h="722655" w="2114449">
                <a:moveTo>
                  <a:pt x="0" y="0"/>
                </a:moveTo>
                <a:lnTo>
                  <a:pt x="2114449" y="0"/>
                </a:lnTo>
                <a:lnTo>
                  <a:pt x="2114449" y="722655"/>
                </a:lnTo>
                <a:lnTo>
                  <a:pt x="0" y="722655"/>
                </a:lnTo>
                <a:lnTo>
                  <a:pt x="0" y="0"/>
                </a:lnTo>
                <a:close/>
              </a:path>
            </a:pathLst>
          </a:custGeom>
          <a:blipFill>
            <a:blip r:embed="rId13">
              <a:extLst>
                <a:ext uri="{96DAC541-7B7A-43D3-8B79-37D633B846F1}">
                  <asvg:svgBlip xmlns:asvg="http://schemas.microsoft.com/office/drawing/2016/SVG/main" r:embed="rId14"/>
                </a:ext>
              </a:extLst>
            </a:blip>
            <a:stretch>
              <a:fillRect l="0" t="-83" r="0" b="-83"/>
            </a:stretch>
          </a:blipFill>
        </p:spPr>
      </p:sp>
      <p:grpSp>
        <p:nvGrpSpPr>
          <p:cNvPr name="Group 24" id="24"/>
          <p:cNvGrpSpPr/>
          <p:nvPr/>
        </p:nvGrpSpPr>
        <p:grpSpPr>
          <a:xfrm rot="0">
            <a:off x="15665503" y="144316"/>
            <a:ext cx="2042119" cy="823561"/>
            <a:chOff x="0" y="0"/>
            <a:chExt cx="2722825" cy="1098081"/>
          </a:xfrm>
        </p:grpSpPr>
        <p:sp>
          <p:nvSpPr>
            <p:cNvPr name="Freeform 25" id="25"/>
            <p:cNvSpPr/>
            <p:nvPr/>
          </p:nvSpPr>
          <p:spPr>
            <a:xfrm flipH="false" flipV="false" rot="0">
              <a:off x="0" y="0"/>
              <a:ext cx="2722825" cy="1098081"/>
            </a:xfrm>
            <a:custGeom>
              <a:avLst/>
              <a:gdLst/>
              <a:ahLst/>
              <a:cxnLst/>
              <a:rect r="r" b="b" t="t" l="l"/>
              <a:pathLst>
                <a:path h="1098081" w="2722825">
                  <a:moveTo>
                    <a:pt x="0" y="0"/>
                  </a:moveTo>
                  <a:lnTo>
                    <a:pt x="2722825" y="0"/>
                  </a:lnTo>
                  <a:lnTo>
                    <a:pt x="2722825" y="1098081"/>
                  </a:lnTo>
                  <a:lnTo>
                    <a:pt x="0" y="1098081"/>
                  </a:lnTo>
                  <a:close/>
                </a:path>
              </a:pathLst>
            </a:custGeom>
            <a:solidFill>
              <a:srgbClr val="000000">
                <a:alpha val="0"/>
              </a:srgbClr>
            </a:solidFill>
          </p:spPr>
        </p:sp>
        <p:sp>
          <p:nvSpPr>
            <p:cNvPr name="TextBox 26" id="26"/>
            <p:cNvSpPr txBox="true"/>
            <p:nvPr/>
          </p:nvSpPr>
          <p:spPr>
            <a:xfrm>
              <a:off x="0" y="-38100"/>
              <a:ext cx="2722825" cy="1136181"/>
            </a:xfrm>
            <a:prstGeom prst="rect">
              <a:avLst/>
            </a:prstGeom>
          </p:spPr>
          <p:txBody>
            <a:bodyPr anchor="ctr" rtlCol="false" tIns="0" lIns="0" bIns="0" rIns="0"/>
            <a:lstStyle/>
            <a:p>
              <a:pPr algn="ctr">
                <a:lnSpc>
                  <a:spcPts val="3361"/>
                </a:lnSpc>
              </a:pPr>
              <a:r>
                <a:rPr lang="en-US" sz="2401" b="true">
                  <a:solidFill>
                    <a:srgbClr val="FFFFFF"/>
                  </a:solidFill>
                  <a:latin typeface="Montserrat Bold"/>
                  <a:ea typeface="Montserrat Bold"/>
                  <a:cs typeface="Montserrat Bold"/>
                  <a:sym typeface="Montserrat Bold"/>
                </a:rPr>
                <a:t>Halaman 5</a:t>
              </a:r>
            </a:p>
          </p:txBody>
        </p:sp>
      </p:grpSp>
      <p:sp>
        <p:nvSpPr>
          <p:cNvPr name="Freeform 27" id="27"/>
          <p:cNvSpPr/>
          <p:nvPr/>
        </p:nvSpPr>
        <p:spPr>
          <a:xfrm flipH="false" flipV="false" rot="0">
            <a:off x="8933563" y="4952761"/>
            <a:ext cx="659308" cy="659308"/>
          </a:xfrm>
          <a:custGeom>
            <a:avLst/>
            <a:gdLst/>
            <a:ahLst/>
            <a:cxnLst/>
            <a:rect r="r" b="b" t="t" l="l"/>
            <a:pathLst>
              <a:path h="659308" w="659308">
                <a:moveTo>
                  <a:pt x="0" y="0"/>
                </a:moveTo>
                <a:lnTo>
                  <a:pt x="659308" y="0"/>
                </a:lnTo>
                <a:lnTo>
                  <a:pt x="659308" y="659308"/>
                </a:lnTo>
                <a:lnTo>
                  <a:pt x="0" y="6593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8" id="28"/>
          <p:cNvSpPr/>
          <p:nvPr/>
        </p:nvSpPr>
        <p:spPr>
          <a:xfrm flipH="false" flipV="false" rot="0">
            <a:off x="8549388" y="5609363"/>
            <a:ext cx="8376525" cy="2394268"/>
          </a:xfrm>
          <a:custGeom>
            <a:avLst/>
            <a:gdLst/>
            <a:ahLst/>
            <a:cxnLst/>
            <a:rect r="r" b="b" t="t" l="l"/>
            <a:pathLst>
              <a:path h="2394268" w="8376525">
                <a:moveTo>
                  <a:pt x="0" y="0"/>
                </a:moveTo>
                <a:lnTo>
                  <a:pt x="8376525" y="0"/>
                </a:lnTo>
                <a:lnTo>
                  <a:pt x="8376525" y="2394268"/>
                </a:lnTo>
                <a:lnTo>
                  <a:pt x="0" y="2394268"/>
                </a:lnTo>
                <a:lnTo>
                  <a:pt x="0" y="0"/>
                </a:lnTo>
                <a:close/>
              </a:path>
            </a:pathLst>
          </a:custGeom>
          <a:blipFill>
            <a:blip r:embed="rId11">
              <a:extLst>
                <a:ext uri="{96DAC541-7B7A-43D3-8B79-37D633B846F1}">
                  <asvg:svgBlip xmlns:asvg="http://schemas.microsoft.com/office/drawing/2016/SVG/main" r:embed="rId12"/>
                </a:ext>
              </a:extLst>
            </a:blip>
            <a:stretch>
              <a:fillRect l="0" t="-93" r="0" b="-93"/>
            </a:stretch>
          </a:blipFill>
        </p:spPr>
      </p:sp>
      <p:grpSp>
        <p:nvGrpSpPr>
          <p:cNvPr name="Group 29" id="29"/>
          <p:cNvGrpSpPr/>
          <p:nvPr/>
        </p:nvGrpSpPr>
        <p:grpSpPr>
          <a:xfrm rot="0">
            <a:off x="8851626" y="5845477"/>
            <a:ext cx="7772049" cy="2707869"/>
            <a:chOff x="0" y="0"/>
            <a:chExt cx="10362732" cy="3610491"/>
          </a:xfrm>
        </p:grpSpPr>
        <p:sp>
          <p:nvSpPr>
            <p:cNvPr name="Freeform 30" id="30"/>
            <p:cNvSpPr/>
            <p:nvPr/>
          </p:nvSpPr>
          <p:spPr>
            <a:xfrm flipH="false" flipV="false" rot="0">
              <a:off x="0" y="0"/>
              <a:ext cx="10362732" cy="3610491"/>
            </a:xfrm>
            <a:custGeom>
              <a:avLst/>
              <a:gdLst/>
              <a:ahLst/>
              <a:cxnLst/>
              <a:rect r="r" b="b" t="t" l="l"/>
              <a:pathLst>
                <a:path h="3610491" w="10362732">
                  <a:moveTo>
                    <a:pt x="0" y="0"/>
                  </a:moveTo>
                  <a:lnTo>
                    <a:pt x="10362732" y="0"/>
                  </a:lnTo>
                  <a:lnTo>
                    <a:pt x="10362732" y="3610491"/>
                  </a:lnTo>
                  <a:lnTo>
                    <a:pt x="0" y="3610491"/>
                  </a:lnTo>
                  <a:close/>
                </a:path>
              </a:pathLst>
            </a:custGeom>
            <a:solidFill>
              <a:srgbClr val="000000">
                <a:alpha val="0"/>
              </a:srgbClr>
            </a:solidFill>
          </p:spPr>
        </p:sp>
        <p:sp>
          <p:nvSpPr>
            <p:cNvPr name="TextBox 31" id="31"/>
            <p:cNvSpPr txBox="true"/>
            <p:nvPr/>
          </p:nvSpPr>
          <p:spPr>
            <a:xfrm>
              <a:off x="0" y="-57150"/>
              <a:ext cx="10362732" cy="3667641"/>
            </a:xfrm>
            <a:prstGeom prst="rect">
              <a:avLst/>
            </a:prstGeom>
          </p:spPr>
          <p:txBody>
            <a:bodyPr anchor="t" rtlCol="false" tIns="0" lIns="0" bIns="0" rIns="0"/>
            <a:lstStyle/>
            <a:p>
              <a:pPr algn="l" marL="818948" indent="-204737" lvl="3">
                <a:lnSpc>
                  <a:spcPts val="4198"/>
                </a:lnSpc>
                <a:buFont typeface="Arial"/>
                <a:buChar char="￭"/>
              </a:pPr>
              <a:r>
                <a:rPr lang="en-US" sz="2999">
                  <a:solidFill>
                    <a:srgbClr val="000000"/>
                  </a:solidFill>
                  <a:latin typeface="Lora"/>
                  <a:ea typeface="Lora"/>
                  <a:cs typeface="Lora"/>
                  <a:sym typeface="Lora"/>
                </a:rPr>
                <a:t>Tempat Hosting dan Domain</a:t>
              </a:r>
            </a:p>
            <a:p>
              <a:pPr algn="l" marL="818877" indent="-204719" lvl="3">
                <a:lnSpc>
                  <a:spcPts val="4198"/>
                </a:lnSpc>
                <a:buFont typeface="Arial"/>
                <a:buChar char="￭"/>
              </a:pPr>
              <a:r>
                <a:rPr lang="en-US" sz="2999">
                  <a:solidFill>
                    <a:srgbClr val="000000"/>
                  </a:solidFill>
                  <a:latin typeface="Lora"/>
                  <a:ea typeface="Lora"/>
                  <a:cs typeface="Lora"/>
                  <a:sym typeface="Lora"/>
                </a:rPr>
                <a:t>Cloudflare Security</a:t>
              </a:r>
            </a:p>
            <a:p>
              <a:pPr algn="l" marL="818948" indent="-204737" lvl="3">
                <a:lnSpc>
                  <a:spcPts val="4198"/>
                </a:lnSpc>
                <a:buFont typeface="Arial"/>
                <a:buChar char="￭"/>
              </a:pPr>
              <a:r>
                <a:rPr lang="en-US" sz="2999">
                  <a:solidFill>
                    <a:srgbClr val="000000"/>
                  </a:solidFill>
                  <a:latin typeface="Lora"/>
                  <a:ea typeface="Lora"/>
                  <a:cs typeface="Lora"/>
                  <a:sym typeface="Lora"/>
                </a:rPr>
                <a:t>Internet dan Listrik</a:t>
              </a:r>
            </a:p>
            <a:p>
              <a:pPr algn="l" marL="818948" indent="-204737" lvl="3">
                <a:lnSpc>
                  <a:spcPts val="3779"/>
                </a:lnSpc>
              </a:pPr>
            </a:p>
            <a:p>
              <a:pPr algn="l" marL="818948" indent="-204737" lvl="3">
                <a:lnSpc>
                  <a:spcPts val="3779"/>
                </a:lnSpc>
              </a:pPr>
            </a:p>
          </p:txBody>
        </p:sp>
      </p:grpSp>
      <p:grpSp>
        <p:nvGrpSpPr>
          <p:cNvPr name="Group 32" id="32"/>
          <p:cNvGrpSpPr/>
          <p:nvPr/>
        </p:nvGrpSpPr>
        <p:grpSpPr>
          <a:xfrm rot="0">
            <a:off x="9781025" y="4853131"/>
            <a:ext cx="6867586" cy="992217"/>
            <a:chOff x="0" y="0"/>
            <a:chExt cx="9156781" cy="1322956"/>
          </a:xfrm>
        </p:grpSpPr>
        <p:sp>
          <p:nvSpPr>
            <p:cNvPr name="Freeform 33" id="33"/>
            <p:cNvSpPr/>
            <p:nvPr/>
          </p:nvSpPr>
          <p:spPr>
            <a:xfrm flipH="false" flipV="false" rot="0">
              <a:off x="0" y="0"/>
              <a:ext cx="9156781" cy="1322956"/>
            </a:xfrm>
            <a:custGeom>
              <a:avLst/>
              <a:gdLst/>
              <a:ahLst/>
              <a:cxnLst/>
              <a:rect r="r" b="b" t="t" l="l"/>
              <a:pathLst>
                <a:path h="1322956" w="9156781">
                  <a:moveTo>
                    <a:pt x="0" y="0"/>
                  </a:moveTo>
                  <a:lnTo>
                    <a:pt x="9156781" y="0"/>
                  </a:lnTo>
                  <a:lnTo>
                    <a:pt x="9156781" y="1322956"/>
                  </a:lnTo>
                  <a:lnTo>
                    <a:pt x="0" y="1322956"/>
                  </a:lnTo>
                  <a:close/>
                </a:path>
              </a:pathLst>
            </a:custGeom>
            <a:solidFill>
              <a:srgbClr val="000000">
                <a:alpha val="0"/>
              </a:srgbClr>
            </a:solidFill>
          </p:spPr>
        </p:sp>
        <p:sp>
          <p:nvSpPr>
            <p:cNvPr name="TextBox 34" id="34"/>
            <p:cNvSpPr txBox="true"/>
            <p:nvPr/>
          </p:nvSpPr>
          <p:spPr>
            <a:xfrm>
              <a:off x="0" y="-85725"/>
              <a:ext cx="9156781" cy="1408681"/>
            </a:xfrm>
            <a:prstGeom prst="rect">
              <a:avLst/>
            </a:prstGeom>
          </p:spPr>
          <p:txBody>
            <a:bodyPr anchor="t" rtlCol="false" tIns="0" lIns="0" bIns="0" rIns="0"/>
            <a:lstStyle/>
            <a:p>
              <a:pPr algn="l">
                <a:lnSpc>
                  <a:spcPts val="3680"/>
                </a:lnSpc>
              </a:pPr>
              <a:r>
                <a:rPr lang="en-US" sz="4000" b="true">
                  <a:solidFill>
                    <a:srgbClr val="000000"/>
                  </a:solidFill>
                  <a:latin typeface="Karnchang Bold"/>
                  <a:ea typeface="Karnchang Bold"/>
                  <a:cs typeface="Karnchang Bold"/>
                  <a:sym typeface="Karnchang Bold"/>
                </a:rPr>
                <a:t>Bahan</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sp>
        <p:nvSpPr>
          <p:cNvPr name="Freeform 2" id="2"/>
          <p:cNvSpPr/>
          <p:nvPr/>
        </p:nvSpPr>
        <p:spPr>
          <a:xfrm flipH="false" flipV="false" rot="0">
            <a:off x="0" y="448280"/>
            <a:ext cx="17537098" cy="9697155"/>
          </a:xfrm>
          <a:custGeom>
            <a:avLst/>
            <a:gdLst/>
            <a:ahLst/>
            <a:cxnLst/>
            <a:rect r="r" b="b" t="t" l="l"/>
            <a:pathLst>
              <a:path h="9697155" w="17537098">
                <a:moveTo>
                  <a:pt x="0" y="0"/>
                </a:moveTo>
                <a:lnTo>
                  <a:pt x="17537098" y="0"/>
                </a:lnTo>
                <a:lnTo>
                  <a:pt x="17537098" y="9697155"/>
                </a:lnTo>
                <a:lnTo>
                  <a:pt x="0" y="9697155"/>
                </a:lnTo>
                <a:lnTo>
                  <a:pt x="0" y="0"/>
                </a:lnTo>
                <a:close/>
              </a:path>
            </a:pathLst>
          </a:custGeom>
          <a:blipFill>
            <a:blip r:embed="rId2">
              <a:extLst>
                <a:ext uri="{96DAC541-7B7A-43D3-8B79-37D633B846F1}">
                  <asvg:svgBlip xmlns:asvg="http://schemas.microsoft.com/office/drawing/2016/SVG/main" r:embed="rId3"/>
                </a:ext>
              </a:extLst>
            </a:blip>
            <a:stretch>
              <a:fillRect l="0" t="-22" r="0" b="-22"/>
            </a:stretch>
          </a:blipFill>
        </p:spPr>
      </p:sp>
      <p:sp>
        <p:nvSpPr>
          <p:cNvPr name="Freeform 3" id="3"/>
          <p:cNvSpPr/>
          <p:nvPr/>
        </p:nvSpPr>
        <p:spPr>
          <a:xfrm flipH="false" flipV="false" rot="0">
            <a:off x="-5162693" y="-5120092"/>
            <a:ext cx="6664333" cy="8686690"/>
          </a:xfrm>
          <a:custGeom>
            <a:avLst/>
            <a:gdLst/>
            <a:ahLst/>
            <a:cxnLst/>
            <a:rect r="r" b="b" t="t" l="l"/>
            <a:pathLst>
              <a:path h="8686690" w="6664333">
                <a:moveTo>
                  <a:pt x="0" y="0"/>
                </a:moveTo>
                <a:lnTo>
                  <a:pt x="6664333" y="0"/>
                </a:lnTo>
                <a:lnTo>
                  <a:pt x="6664333" y="8686690"/>
                </a:lnTo>
                <a:lnTo>
                  <a:pt x="0" y="8686690"/>
                </a:lnTo>
                <a:lnTo>
                  <a:pt x="0" y="0"/>
                </a:lnTo>
                <a:close/>
              </a:path>
            </a:pathLst>
          </a:custGeom>
          <a:blipFill>
            <a:blip r:embed="rId4">
              <a:extLst>
                <a:ext uri="{96DAC541-7B7A-43D3-8B79-37D633B846F1}">
                  <asvg:svgBlip xmlns:asvg="http://schemas.microsoft.com/office/drawing/2016/SVG/main" r:embed="rId5"/>
                </a:ext>
              </a:extLst>
            </a:blip>
            <a:stretch>
              <a:fillRect l="-23" t="0" r="-23" b="0"/>
            </a:stretch>
          </a:blipFill>
        </p:spPr>
      </p:sp>
      <p:sp>
        <p:nvSpPr>
          <p:cNvPr name="Freeform 4" id="4"/>
          <p:cNvSpPr/>
          <p:nvPr/>
        </p:nvSpPr>
        <p:spPr>
          <a:xfrm flipH="false" flipV="false" rot="0">
            <a:off x="16715065" y="5195181"/>
            <a:ext cx="8223910" cy="9623063"/>
          </a:xfrm>
          <a:custGeom>
            <a:avLst/>
            <a:gdLst/>
            <a:ahLst/>
            <a:cxnLst/>
            <a:rect r="r" b="b" t="t" l="l"/>
            <a:pathLst>
              <a:path h="9623063" w="8223910">
                <a:moveTo>
                  <a:pt x="0" y="0"/>
                </a:moveTo>
                <a:lnTo>
                  <a:pt x="8223910" y="0"/>
                </a:lnTo>
                <a:lnTo>
                  <a:pt x="8223910" y="9623063"/>
                </a:lnTo>
                <a:lnTo>
                  <a:pt x="0" y="96230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5629338" y="172891"/>
            <a:ext cx="2114449" cy="831151"/>
          </a:xfrm>
          <a:custGeom>
            <a:avLst/>
            <a:gdLst/>
            <a:ahLst/>
            <a:cxnLst/>
            <a:rect r="r" b="b" t="t" l="l"/>
            <a:pathLst>
              <a:path h="831151" w="2114449">
                <a:moveTo>
                  <a:pt x="0" y="0"/>
                </a:moveTo>
                <a:lnTo>
                  <a:pt x="2114449" y="0"/>
                </a:lnTo>
                <a:lnTo>
                  <a:pt x="2114449" y="831151"/>
                </a:lnTo>
                <a:lnTo>
                  <a:pt x="0" y="831151"/>
                </a:lnTo>
                <a:lnTo>
                  <a:pt x="0" y="0"/>
                </a:lnTo>
                <a:close/>
              </a:path>
            </a:pathLst>
          </a:custGeom>
          <a:blipFill>
            <a:blip r:embed="rId8">
              <a:extLst>
                <a:ext uri="{96DAC541-7B7A-43D3-8B79-37D633B846F1}">
                  <asvg:svgBlip xmlns:asvg="http://schemas.microsoft.com/office/drawing/2016/SVG/main" r:embed="rId9"/>
                </a:ext>
              </a:extLst>
            </a:blip>
            <a:stretch>
              <a:fillRect l="0" t="-421" r="0" b="-421"/>
            </a:stretch>
          </a:blipFill>
        </p:spPr>
      </p:sp>
      <p:grpSp>
        <p:nvGrpSpPr>
          <p:cNvPr name="Group 6" id="6"/>
          <p:cNvGrpSpPr/>
          <p:nvPr/>
        </p:nvGrpSpPr>
        <p:grpSpPr>
          <a:xfrm rot="0">
            <a:off x="4101236" y="588466"/>
            <a:ext cx="9700448" cy="1308881"/>
            <a:chOff x="0" y="0"/>
            <a:chExt cx="12933931" cy="1745175"/>
          </a:xfrm>
        </p:grpSpPr>
        <p:sp>
          <p:nvSpPr>
            <p:cNvPr name="Freeform 7" id="7"/>
            <p:cNvSpPr/>
            <p:nvPr/>
          </p:nvSpPr>
          <p:spPr>
            <a:xfrm flipH="false" flipV="false" rot="0">
              <a:off x="0" y="0"/>
              <a:ext cx="12933931" cy="1745175"/>
            </a:xfrm>
            <a:custGeom>
              <a:avLst/>
              <a:gdLst/>
              <a:ahLst/>
              <a:cxnLst/>
              <a:rect r="r" b="b" t="t" l="l"/>
              <a:pathLst>
                <a:path h="1745175" w="12933931">
                  <a:moveTo>
                    <a:pt x="0" y="0"/>
                  </a:moveTo>
                  <a:lnTo>
                    <a:pt x="12933931" y="0"/>
                  </a:lnTo>
                  <a:lnTo>
                    <a:pt x="12933931" y="1745175"/>
                  </a:lnTo>
                  <a:lnTo>
                    <a:pt x="0" y="1745175"/>
                  </a:lnTo>
                  <a:close/>
                </a:path>
              </a:pathLst>
            </a:custGeom>
            <a:solidFill>
              <a:srgbClr val="000000">
                <a:alpha val="0"/>
              </a:srgbClr>
            </a:solidFill>
          </p:spPr>
        </p:sp>
        <p:sp>
          <p:nvSpPr>
            <p:cNvPr name="TextBox 8" id="8"/>
            <p:cNvSpPr txBox="true"/>
            <p:nvPr/>
          </p:nvSpPr>
          <p:spPr>
            <a:xfrm>
              <a:off x="0" y="-104775"/>
              <a:ext cx="12933931" cy="1849950"/>
            </a:xfrm>
            <a:prstGeom prst="rect">
              <a:avLst/>
            </a:prstGeom>
          </p:spPr>
          <p:txBody>
            <a:bodyPr anchor="t" rtlCol="false" tIns="0" lIns="0" bIns="0" rIns="0"/>
            <a:lstStyle/>
            <a:p>
              <a:pPr algn="ctr">
                <a:lnSpc>
                  <a:spcPts val="4876"/>
                </a:lnSpc>
              </a:pPr>
              <a:r>
                <a:rPr lang="en-US" sz="5299" b="true">
                  <a:solidFill>
                    <a:srgbClr val="243342"/>
                  </a:solidFill>
                  <a:latin typeface="Karnchang Bold"/>
                  <a:ea typeface="Karnchang Bold"/>
                  <a:cs typeface="Karnchang Bold"/>
                  <a:sym typeface="Karnchang Bold"/>
                </a:rPr>
                <a:t>Langkah Kerja</a:t>
              </a:r>
            </a:p>
          </p:txBody>
        </p:sp>
      </p:grpSp>
      <p:grpSp>
        <p:nvGrpSpPr>
          <p:cNvPr name="Group 9" id="9"/>
          <p:cNvGrpSpPr/>
          <p:nvPr/>
        </p:nvGrpSpPr>
        <p:grpSpPr>
          <a:xfrm rot="0">
            <a:off x="15621459" y="241894"/>
            <a:ext cx="2168307" cy="584676"/>
            <a:chOff x="0" y="0"/>
            <a:chExt cx="2891076" cy="779568"/>
          </a:xfrm>
        </p:grpSpPr>
        <p:sp>
          <p:nvSpPr>
            <p:cNvPr name="Freeform 10" id="10"/>
            <p:cNvSpPr/>
            <p:nvPr/>
          </p:nvSpPr>
          <p:spPr>
            <a:xfrm flipH="false" flipV="false" rot="0">
              <a:off x="0" y="0"/>
              <a:ext cx="2891076" cy="779568"/>
            </a:xfrm>
            <a:custGeom>
              <a:avLst/>
              <a:gdLst/>
              <a:ahLst/>
              <a:cxnLst/>
              <a:rect r="r" b="b" t="t" l="l"/>
              <a:pathLst>
                <a:path h="779568" w="2891076">
                  <a:moveTo>
                    <a:pt x="0" y="0"/>
                  </a:moveTo>
                  <a:lnTo>
                    <a:pt x="2891076" y="0"/>
                  </a:lnTo>
                  <a:lnTo>
                    <a:pt x="2891076" y="779568"/>
                  </a:lnTo>
                  <a:lnTo>
                    <a:pt x="0" y="779568"/>
                  </a:lnTo>
                  <a:close/>
                </a:path>
              </a:pathLst>
            </a:custGeom>
            <a:solidFill>
              <a:srgbClr val="000000">
                <a:alpha val="0"/>
              </a:srgbClr>
            </a:solidFill>
          </p:spPr>
        </p:sp>
        <p:sp>
          <p:nvSpPr>
            <p:cNvPr name="TextBox 11" id="11"/>
            <p:cNvSpPr txBox="true"/>
            <p:nvPr/>
          </p:nvSpPr>
          <p:spPr>
            <a:xfrm>
              <a:off x="0" y="-142875"/>
              <a:ext cx="2891076" cy="922443"/>
            </a:xfrm>
            <a:prstGeom prst="rect">
              <a:avLst/>
            </a:prstGeom>
          </p:spPr>
          <p:txBody>
            <a:bodyPr anchor="t" rtlCol="false" tIns="0" lIns="0" bIns="0" rIns="0"/>
            <a:lstStyle/>
            <a:p>
              <a:pPr algn="ctr">
                <a:lnSpc>
                  <a:spcPts val="3078"/>
                </a:lnSpc>
              </a:pPr>
              <a:r>
                <a:rPr lang="en-US" sz="2199" spc="131">
                  <a:solidFill>
                    <a:srgbClr val="FFFFFF"/>
                  </a:solidFill>
                  <a:latin typeface="Karnchang"/>
                  <a:ea typeface="Karnchang"/>
                  <a:cs typeface="Karnchang"/>
                  <a:sym typeface="Karnchang"/>
                </a:rPr>
                <a:t>Halaman 6</a:t>
              </a:r>
            </a:p>
          </p:txBody>
        </p:sp>
      </p:grpSp>
      <p:sp>
        <p:nvSpPr>
          <p:cNvPr name="Freeform 12" id="12"/>
          <p:cNvSpPr/>
          <p:nvPr/>
        </p:nvSpPr>
        <p:spPr>
          <a:xfrm flipH="false" flipV="false" rot="0">
            <a:off x="788441" y="1567797"/>
            <a:ext cx="5604067" cy="2656240"/>
          </a:xfrm>
          <a:custGeom>
            <a:avLst/>
            <a:gdLst/>
            <a:ahLst/>
            <a:cxnLst/>
            <a:rect r="r" b="b" t="t" l="l"/>
            <a:pathLst>
              <a:path h="2656240" w="5604067">
                <a:moveTo>
                  <a:pt x="0" y="0"/>
                </a:moveTo>
                <a:lnTo>
                  <a:pt x="5604067" y="0"/>
                </a:lnTo>
                <a:lnTo>
                  <a:pt x="5604067" y="2656240"/>
                </a:lnTo>
                <a:lnTo>
                  <a:pt x="0" y="2656240"/>
                </a:lnTo>
                <a:lnTo>
                  <a:pt x="0" y="0"/>
                </a:lnTo>
                <a:close/>
              </a:path>
            </a:pathLst>
          </a:custGeom>
          <a:blipFill>
            <a:blip r:embed="rId10"/>
            <a:stretch>
              <a:fillRect l="0" t="-9308" r="0" b="-9308"/>
            </a:stretch>
          </a:blipFill>
        </p:spPr>
      </p:sp>
      <p:sp>
        <p:nvSpPr>
          <p:cNvPr name="Freeform 13" id="13"/>
          <p:cNvSpPr/>
          <p:nvPr/>
        </p:nvSpPr>
        <p:spPr>
          <a:xfrm flipH="false" flipV="false" rot="0">
            <a:off x="6689051" y="1533602"/>
            <a:ext cx="5630538" cy="2690435"/>
          </a:xfrm>
          <a:custGeom>
            <a:avLst/>
            <a:gdLst/>
            <a:ahLst/>
            <a:cxnLst/>
            <a:rect r="r" b="b" t="t" l="l"/>
            <a:pathLst>
              <a:path h="2690435" w="5630538">
                <a:moveTo>
                  <a:pt x="0" y="0"/>
                </a:moveTo>
                <a:lnTo>
                  <a:pt x="5630538" y="0"/>
                </a:lnTo>
                <a:lnTo>
                  <a:pt x="5630538" y="2690435"/>
                </a:lnTo>
                <a:lnTo>
                  <a:pt x="0" y="2690435"/>
                </a:lnTo>
                <a:lnTo>
                  <a:pt x="0" y="0"/>
                </a:lnTo>
                <a:close/>
              </a:path>
            </a:pathLst>
          </a:custGeom>
          <a:blipFill>
            <a:blip r:embed="rId11"/>
            <a:stretch>
              <a:fillRect l="0" t="-8294" r="0" b="-9368"/>
            </a:stretch>
          </a:blipFill>
        </p:spPr>
      </p:sp>
      <p:sp>
        <p:nvSpPr>
          <p:cNvPr name="Freeform 14" id="14"/>
          <p:cNvSpPr/>
          <p:nvPr/>
        </p:nvSpPr>
        <p:spPr>
          <a:xfrm flipH="false" flipV="false" rot="0">
            <a:off x="12519614" y="1533602"/>
            <a:ext cx="4739686" cy="2690435"/>
          </a:xfrm>
          <a:custGeom>
            <a:avLst/>
            <a:gdLst/>
            <a:ahLst/>
            <a:cxnLst/>
            <a:rect r="r" b="b" t="t" l="l"/>
            <a:pathLst>
              <a:path h="2690435" w="4739686">
                <a:moveTo>
                  <a:pt x="0" y="0"/>
                </a:moveTo>
                <a:lnTo>
                  <a:pt x="4739686" y="0"/>
                </a:lnTo>
                <a:lnTo>
                  <a:pt x="4739686" y="2690435"/>
                </a:lnTo>
                <a:lnTo>
                  <a:pt x="0" y="2690435"/>
                </a:lnTo>
                <a:lnTo>
                  <a:pt x="0" y="0"/>
                </a:lnTo>
                <a:close/>
              </a:path>
            </a:pathLst>
          </a:custGeom>
          <a:blipFill>
            <a:blip r:embed="rId12"/>
            <a:stretch>
              <a:fillRect l="0" t="0" r="-7993" b="-6963"/>
            </a:stretch>
          </a:blipFill>
        </p:spPr>
      </p:sp>
      <p:sp>
        <p:nvSpPr>
          <p:cNvPr name="Freeform 15" id="15"/>
          <p:cNvSpPr/>
          <p:nvPr/>
        </p:nvSpPr>
        <p:spPr>
          <a:xfrm flipH="false" flipV="false" rot="0">
            <a:off x="167779" y="5195181"/>
            <a:ext cx="5232195" cy="2827653"/>
          </a:xfrm>
          <a:custGeom>
            <a:avLst/>
            <a:gdLst/>
            <a:ahLst/>
            <a:cxnLst/>
            <a:rect r="r" b="b" t="t" l="l"/>
            <a:pathLst>
              <a:path h="2827653" w="5232195">
                <a:moveTo>
                  <a:pt x="0" y="0"/>
                </a:moveTo>
                <a:lnTo>
                  <a:pt x="5232195" y="0"/>
                </a:lnTo>
                <a:lnTo>
                  <a:pt x="5232195" y="2827653"/>
                </a:lnTo>
                <a:lnTo>
                  <a:pt x="0" y="2827653"/>
                </a:lnTo>
                <a:lnTo>
                  <a:pt x="0" y="0"/>
                </a:lnTo>
                <a:close/>
              </a:path>
            </a:pathLst>
          </a:custGeom>
          <a:blipFill>
            <a:blip r:embed="rId13"/>
            <a:stretch>
              <a:fillRect l="0" t="-4032" r="0" b="0"/>
            </a:stretch>
          </a:blipFill>
        </p:spPr>
      </p:sp>
      <p:sp>
        <p:nvSpPr>
          <p:cNvPr name="Freeform 16" id="16"/>
          <p:cNvSpPr/>
          <p:nvPr/>
        </p:nvSpPr>
        <p:spPr>
          <a:xfrm flipH="false" flipV="false" rot="0">
            <a:off x="5805008" y="5226924"/>
            <a:ext cx="5927081" cy="2795910"/>
          </a:xfrm>
          <a:custGeom>
            <a:avLst/>
            <a:gdLst/>
            <a:ahLst/>
            <a:cxnLst/>
            <a:rect r="r" b="b" t="t" l="l"/>
            <a:pathLst>
              <a:path h="2795910" w="5927081">
                <a:moveTo>
                  <a:pt x="0" y="0"/>
                </a:moveTo>
                <a:lnTo>
                  <a:pt x="5927082" y="0"/>
                </a:lnTo>
                <a:lnTo>
                  <a:pt x="5927082" y="2795910"/>
                </a:lnTo>
                <a:lnTo>
                  <a:pt x="0" y="2795910"/>
                </a:lnTo>
                <a:lnTo>
                  <a:pt x="0" y="0"/>
                </a:lnTo>
                <a:close/>
              </a:path>
            </a:pathLst>
          </a:custGeom>
          <a:blipFill>
            <a:blip r:embed="rId14"/>
            <a:stretch>
              <a:fillRect l="0" t="-8971" r="0" b="-10214"/>
            </a:stretch>
          </a:blipFill>
        </p:spPr>
      </p:sp>
      <p:sp>
        <p:nvSpPr>
          <p:cNvPr name="Freeform 17" id="17"/>
          <p:cNvSpPr/>
          <p:nvPr/>
        </p:nvSpPr>
        <p:spPr>
          <a:xfrm flipH="false" flipV="false" rot="0">
            <a:off x="12294065" y="5123580"/>
            <a:ext cx="5284100" cy="2970856"/>
          </a:xfrm>
          <a:custGeom>
            <a:avLst/>
            <a:gdLst/>
            <a:ahLst/>
            <a:cxnLst/>
            <a:rect r="r" b="b" t="t" l="l"/>
            <a:pathLst>
              <a:path h="2970856" w="5284100">
                <a:moveTo>
                  <a:pt x="0" y="0"/>
                </a:moveTo>
                <a:lnTo>
                  <a:pt x="5284100" y="0"/>
                </a:lnTo>
                <a:lnTo>
                  <a:pt x="5284100" y="2970856"/>
                </a:lnTo>
                <a:lnTo>
                  <a:pt x="0" y="2970856"/>
                </a:lnTo>
                <a:lnTo>
                  <a:pt x="0" y="0"/>
                </a:lnTo>
                <a:close/>
              </a:path>
            </a:pathLst>
          </a:custGeom>
          <a:blipFill>
            <a:blip r:embed="rId15"/>
            <a:stretch>
              <a:fillRect l="0" t="0" r="0" b="0"/>
            </a:stretch>
          </a:blipFill>
        </p:spPr>
      </p:sp>
      <p:sp>
        <p:nvSpPr>
          <p:cNvPr name="TextBox 18" id="18"/>
          <p:cNvSpPr txBox="true"/>
          <p:nvPr/>
        </p:nvSpPr>
        <p:spPr>
          <a:xfrm rot="0">
            <a:off x="690723" y="4176412"/>
            <a:ext cx="5799502" cy="422341"/>
          </a:xfrm>
          <a:prstGeom prst="rect">
            <a:avLst/>
          </a:prstGeom>
        </p:spPr>
        <p:txBody>
          <a:bodyPr anchor="t" rtlCol="false" tIns="0" lIns="0" bIns="0" rIns="0">
            <a:spAutoFit/>
          </a:bodyPr>
          <a:lstStyle/>
          <a:p>
            <a:pPr algn="l">
              <a:lnSpc>
                <a:spcPts val="3499"/>
              </a:lnSpc>
              <a:spcBef>
                <a:spcPct val="0"/>
              </a:spcBef>
            </a:pPr>
            <a:r>
              <a:rPr lang="en-US" sz="2499">
                <a:solidFill>
                  <a:srgbClr val="000000"/>
                </a:solidFill>
                <a:latin typeface="Lora"/>
                <a:ea typeface="Lora"/>
                <a:cs typeface="Lora"/>
                <a:sym typeface="Lora"/>
              </a:rPr>
              <a:t>Membuat Sub-Domain yang diperlukan</a:t>
            </a:r>
          </a:p>
        </p:txBody>
      </p:sp>
      <p:sp>
        <p:nvSpPr>
          <p:cNvPr name="TextBox 19" id="19"/>
          <p:cNvSpPr txBox="true"/>
          <p:nvPr/>
        </p:nvSpPr>
        <p:spPr>
          <a:xfrm rot="0">
            <a:off x="7034931" y="4176412"/>
            <a:ext cx="4938779" cy="860557"/>
          </a:xfrm>
          <a:prstGeom prst="rect">
            <a:avLst/>
          </a:prstGeom>
        </p:spPr>
        <p:txBody>
          <a:bodyPr anchor="t" rtlCol="false" tIns="0" lIns="0" bIns="0" rIns="0">
            <a:spAutoFit/>
          </a:bodyPr>
          <a:lstStyle/>
          <a:p>
            <a:pPr algn="l">
              <a:lnSpc>
                <a:spcPts val="3499"/>
              </a:lnSpc>
            </a:pPr>
            <a:r>
              <a:rPr lang="en-US" sz="2499">
                <a:solidFill>
                  <a:srgbClr val="000000"/>
                </a:solidFill>
                <a:latin typeface="Lora"/>
                <a:ea typeface="Lora"/>
                <a:cs typeface="Lora"/>
                <a:sym typeface="Lora"/>
              </a:rPr>
              <a:t>Downlaod CMS Sekolahku dan di </a:t>
            </a:r>
          </a:p>
          <a:p>
            <a:pPr algn="ctr">
              <a:lnSpc>
                <a:spcPts val="3499"/>
              </a:lnSpc>
              <a:spcBef>
                <a:spcPct val="0"/>
              </a:spcBef>
            </a:pPr>
            <a:r>
              <a:rPr lang="en-US" sz="2499">
                <a:solidFill>
                  <a:srgbClr val="000000"/>
                </a:solidFill>
                <a:latin typeface="Lora"/>
                <a:ea typeface="Lora"/>
                <a:cs typeface="Lora"/>
                <a:sym typeface="Lora"/>
              </a:rPr>
              <a:t>upload ke tempat hosting</a:t>
            </a:r>
          </a:p>
        </p:txBody>
      </p:sp>
      <p:sp>
        <p:nvSpPr>
          <p:cNvPr name="TextBox 20" id="20"/>
          <p:cNvSpPr txBox="true"/>
          <p:nvPr/>
        </p:nvSpPr>
        <p:spPr>
          <a:xfrm rot="0">
            <a:off x="12519614" y="4144662"/>
            <a:ext cx="4937787" cy="860557"/>
          </a:xfrm>
          <a:prstGeom prst="rect">
            <a:avLst/>
          </a:prstGeom>
        </p:spPr>
        <p:txBody>
          <a:bodyPr anchor="t" rtlCol="false" tIns="0" lIns="0" bIns="0" rIns="0">
            <a:spAutoFit/>
          </a:bodyPr>
          <a:lstStyle/>
          <a:p>
            <a:pPr algn="ctr">
              <a:lnSpc>
                <a:spcPts val="3499"/>
              </a:lnSpc>
            </a:pPr>
            <a:r>
              <a:rPr lang="en-US" sz="2499">
                <a:solidFill>
                  <a:srgbClr val="000000"/>
                </a:solidFill>
                <a:latin typeface="Lora"/>
                <a:ea typeface="Lora"/>
                <a:cs typeface="Lora"/>
                <a:sym typeface="Lora"/>
              </a:rPr>
              <a:t>Login sebagai Admin dan edit hal </a:t>
            </a:r>
          </a:p>
          <a:p>
            <a:pPr algn="ctr">
              <a:lnSpc>
                <a:spcPts val="3499"/>
              </a:lnSpc>
              <a:spcBef>
                <a:spcPct val="0"/>
              </a:spcBef>
            </a:pPr>
            <a:r>
              <a:rPr lang="en-US" sz="2499">
                <a:solidFill>
                  <a:srgbClr val="000000"/>
                </a:solidFill>
                <a:latin typeface="Lora"/>
                <a:ea typeface="Lora"/>
                <a:cs typeface="Lora"/>
                <a:sym typeface="Lora"/>
              </a:rPr>
              <a:t>yang menyangkut sekolah</a:t>
            </a:r>
          </a:p>
        </p:txBody>
      </p:sp>
      <p:sp>
        <p:nvSpPr>
          <p:cNvPr name="TextBox 21" id="21"/>
          <p:cNvSpPr txBox="true"/>
          <p:nvPr/>
        </p:nvSpPr>
        <p:spPr>
          <a:xfrm rot="0">
            <a:off x="167779" y="7975209"/>
            <a:ext cx="5174424" cy="422341"/>
          </a:xfrm>
          <a:prstGeom prst="rect">
            <a:avLst/>
          </a:prstGeom>
        </p:spPr>
        <p:txBody>
          <a:bodyPr anchor="t" rtlCol="false" tIns="0" lIns="0" bIns="0" rIns="0">
            <a:spAutoFit/>
          </a:bodyPr>
          <a:lstStyle/>
          <a:p>
            <a:pPr algn="l">
              <a:lnSpc>
                <a:spcPts val="3499"/>
              </a:lnSpc>
              <a:spcBef>
                <a:spcPct val="0"/>
              </a:spcBef>
            </a:pPr>
            <a:r>
              <a:rPr lang="en-US" sz="2499">
                <a:solidFill>
                  <a:srgbClr val="000000"/>
                </a:solidFill>
                <a:latin typeface="Lora"/>
                <a:ea typeface="Lora"/>
                <a:cs typeface="Lora"/>
                <a:sym typeface="Lora"/>
              </a:rPr>
              <a:t>Memasang  Moodle via Softaculous</a:t>
            </a:r>
          </a:p>
        </p:txBody>
      </p:sp>
      <p:sp>
        <p:nvSpPr>
          <p:cNvPr name="TextBox 22" id="22"/>
          <p:cNvSpPr txBox="true"/>
          <p:nvPr/>
        </p:nvSpPr>
        <p:spPr>
          <a:xfrm rot="0">
            <a:off x="5964792" y="7975209"/>
            <a:ext cx="5607514" cy="860557"/>
          </a:xfrm>
          <a:prstGeom prst="rect">
            <a:avLst/>
          </a:prstGeom>
        </p:spPr>
        <p:txBody>
          <a:bodyPr anchor="t" rtlCol="false" tIns="0" lIns="0" bIns="0" rIns="0">
            <a:spAutoFit/>
          </a:bodyPr>
          <a:lstStyle/>
          <a:p>
            <a:pPr algn="l">
              <a:lnSpc>
                <a:spcPts val="3499"/>
              </a:lnSpc>
            </a:pPr>
            <a:r>
              <a:rPr lang="en-US" sz="2499">
                <a:solidFill>
                  <a:srgbClr val="000000"/>
                </a:solidFill>
                <a:latin typeface="Lora"/>
                <a:ea typeface="Lora"/>
                <a:cs typeface="Lora"/>
                <a:sym typeface="Lora"/>
              </a:rPr>
              <a:t>Upload file .csv yang berisi data siswa </a:t>
            </a:r>
          </a:p>
          <a:p>
            <a:pPr algn="ctr">
              <a:lnSpc>
                <a:spcPts val="3499"/>
              </a:lnSpc>
              <a:spcBef>
                <a:spcPct val="0"/>
              </a:spcBef>
            </a:pPr>
            <a:r>
              <a:rPr lang="en-US" sz="2499">
                <a:solidFill>
                  <a:srgbClr val="000000"/>
                </a:solidFill>
                <a:latin typeface="Lora"/>
                <a:ea typeface="Lora"/>
                <a:cs typeface="Lora"/>
                <a:sym typeface="Lora"/>
              </a:rPr>
              <a:t>dan guru</a:t>
            </a:r>
          </a:p>
        </p:txBody>
      </p:sp>
      <p:sp>
        <p:nvSpPr>
          <p:cNvPr name="TextBox 23" id="23"/>
          <p:cNvSpPr txBox="true"/>
          <p:nvPr/>
        </p:nvSpPr>
        <p:spPr>
          <a:xfrm rot="0">
            <a:off x="12182252" y="8046811"/>
            <a:ext cx="5124814" cy="860557"/>
          </a:xfrm>
          <a:prstGeom prst="rect">
            <a:avLst/>
          </a:prstGeom>
        </p:spPr>
        <p:txBody>
          <a:bodyPr anchor="t" rtlCol="false" tIns="0" lIns="0" bIns="0" rIns="0">
            <a:spAutoFit/>
          </a:bodyPr>
          <a:lstStyle/>
          <a:p>
            <a:pPr algn="l">
              <a:lnSpc>
                <a:spcPts val="3499"/>
              </a:lnSpc>
            </a:pPr>
            <a:r>
              <a:rPr lang="en-US" sz="2499">
                <a:solidFill>
                  <a:srgbClr val="000000"/>
                </a:solidFill>
                <a:latin typeface="Lora"/>
                <a:ea typeface="Lora"/>
                <a:cs typeface="Lora"/>
                <a:sym typeface="Lora"/>
              </a:rPr>
              <a:t>Membuat laman ppdb dengan php </a:t>
            </a:r>
          </a:p>
          <a:p>
            <a:pPr algn="ctr">
              <a:lnSpc>
                <a:spcPts val="3499"/>
              </a:lnSpc>
              <a:spcBef>
                <a:spcPct val="0"/>
              </a:spcBef>
            </a:pPr>
            <a:r>
              <a:rPr lang="en-US" sz="2499">
                <a:solidFill>
                  <a:srgbClr val="000000"/>
                </a:solidFill>
                <a:latin typeface="Lora"/>
                <a:ea typeface="Lora"/>
                <a:cs typeface="Lora"/>
                <a:sym typeface="Lora"/>
              </a:rPr>
              <a:t>dan javascript</a:t>
            </a:r>
          </a:p>
        </p:txBody>
      </p:sp>
      <p:sp>
        <p:nvSpPr>
          <p:cNvPr name="TextBox 24" id="24"/>
          <p:cNvSpPr txBox="true"/>
          <p:nvPr/>
        </p:nvSpPr>
        <p:spPr>
          <a:xfrm rot="0">
            <a:off x="589835" y="8950000"/>
            <a:ext cx="2194042" cy="860557"/>
          </a:xfrm>
          <a:prstGeom prst="rect">
            <a:avLst/>
          </a:prstGeom>
        </p:spPr>
        <p:txBody>
          <a:bodyPr anchor="t" rtlCol="false" tIns="0" lIns="0" bIns="0" rIns="0">
            <a:spAutoFit/>
          </a:bodyPr>
          <a:lstStyle/>
          <a:p>
            <a:pPr algn="l">
              <a:lnSpc>
                <a:spcPts val="3499"/>
              </a:lnSpc>
            </a:pPr>
            <a:r>
              <a:rPr lang="en-US" sz="2499">
                <a:solidFill>
                  <a:srgbClr val="000000"/>
                </a:solidFill>
                <a:latin typeface="Lora"/>
                <a:ea typeface="Lora"/>
                <a:cs typeface="Lora"/>
                <a:sym typeface="Lora"/>
              </a:rPr>
              <a:t>selengkapnya: </a:t>
            </a:r>
          </a:p>
          <a:p>
            <a:pPr algn="ctr">
              <a:lnSpc>
                <a:spcPts val="3499"/>
              </a:lnSpc>
              <a:spcBef>
                <a:spcPct val="0"/>
              </a:spcBef>
            </a:pPr>
          </a:p>
        </p:txBody>
      </p:sp>
      <p:sp>
        <p:nvSpPr>
          <p:cNvPr name="TextBox 25" id="25"/>
          <p:cNvSpPr txBox="true"/>
          <p:nvPr/>
        </p:nvSpPr>
        <p:spPr>
          <a:xfrm rot="0">
            <a:off x="2754991" y="8950000"/>
            <a:ext cx="3637517" cy="422341"/>
          </a:xfrm>
          <a:prstGeom prst="rect">
            <a:avLst/>
          </a:prstGeom>
        </p:spPr>
        <p:txBody>
          <a:bodyPr anchor="t" rtlCol="false" tIns="0" lIns="0" bIns="0" rIns="0">
            <a:spAutoFit/>
          </a:bodyPr>
          <a:lstStyle/>
          <a:p>
            <a:pPr algn="ctr">
              <a:lnSpc>
                <a:spcPts val="3499"/>
              </a:lnSpc>
              <a:spcBef>
                <a:spcPct val="0"/>
              </a:spcBef>
            </a:pPr>
            <a:r>
              <a:rPr lang="en-US" sz="2499" u="sng">
                <a:solidFill>
                  <a:srgbClr val="000000"/>
                </a:solidFill>
                <a:latin typeface="Lora"/>
                <a:ea typeface="Lora"/>
                <a:cs typeface="Lora"/>
                <a:sym typeface="Lora"/>
                <a:hlinkClick r:id="rId16" tooltip="https://bit.ly/4iVB48z"/>
              </a:rPr>
              <a:t>https://bit.ly/4iVB48z</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sp>
        <p:nvSpPr>
          <p:cNvPr name="Freeform 2" id="2"/>
          <p:cNvSpPr/>
          <p:nvPr/>
        </p:nvSpPr>
        <p:spPr>
          <a:xfrm flipH="false" flipV="false" rot="0">
            <a:off x="-5283106" y="-5056028"/>
            <a:ext cx="6666783" cy="8265920"/>
          </a:xfrm>
          <a:custGeom>
            <a:avLst/>
            <a:gdLst/>
            <a:ahLst/>
            <a:cxnLst/>
            <a:rect r="r" b="b" t="t" l="l"/>
            <a:pathLst>
              <a:path h="8265920" w="6666783">
                <a:moveTo>
                  <a:pt x="0" y="0"/>
                </a:moveTo>
                <a:lnTo>
                  <a:pt x="6666783" y="0"/>
                </a:lnTo>
                <a:lnTo>
                  <a:pt x="6666783" y="8265920"/>
                </a:lnTo>
                <a:lnTo>
                  <a:pt x="0" y="8265920"/>
                </a:lnTo>
                <a:lnTo>
                  <a:pt x="0" y="0"/>
                </a:lnTo>
                <a:close/>
              </a:path>
            </a:pathLst>
          </a:custGeom>
          <a:blipFill>
            <a:blip r:embed="rId2">
              <a:extLst>
                <a:ext uri="{96DAC541-7B7A-43D3-8B79-37D633B846F1}">
                  <asvg:svgBlip xmlns:asvg="http://schemas.microsoft.com/office/drawing/2016/SVG/main" r:embed="rId3"/>
                </a:ext>
              </a:extLst>
            </a:blip>
            <a:stretch>
              <a:fillRect l="0" t="-5" r="0" b="-5"/>
            </a:stretch>
          </a:blipFill>
        </p:spPr>
      </p:sp>
      <p:sp>
        <p:nvSpPr>
          <p:cNvPr name="Freeform 3" id="3"/>
          <p:cNvSpPr/>
          <p:nvPr/>
        </p:nvSpPr>
        <p:spPr>
          <a:xfrm flipH="false" flipV="false" rot="0">
            <a:off x="17171252" y="5844345"/>
            <a:ext cx="7906393" cy="8778828"/>
          </a:xfrm>
          <a:custGeom>
            <a:avLst/>
            <a:gdLst/>
            <a:ahLst/>
            <a:cxnLst/>
            <a:rect r="r" b="b" t="t" l="l"/>
            <a:pathLst>
              <a:path h="8778828" w="7906393">
                <a:moveTo>
                  <a:pt x="0" y="0"/>
                </a:moveTo>
                <a:lnTo>
                  <a:pt x="7906393" y="0"/>
                </a:lnTo>
                <a:lnTo>
                  <a:pt x="7906393" y="8778828"/>
                </a:lnTo>
                <a:lnTo>
                  <a:pt x="0" y="8778828"/>
                </a:lnTo>
                <a:lnTo>
                  <a:pt x="0" y="0"/>
                </a:lnTo>
                <a:close/>
              </a:path>
            </a:pathLst>
          </a:custGeom>
          <a:blipFill>
            <a:blip r:embed="rId4">
              <a:extLst>
                <a:ext uri="{96DAC541-7B7A-43D3-8B79-37D633B846F1}">
                  <asvg:svgBlip xmlns:asvg="http://schemas.microsoft.com/office/drawing/2016/SVG/main" r:embed="rId5"/>
                </a:ext>
              </a:extLst>
            </a:blip>
            <a:stretch>
              <a:fillRect l="-37" t="0" r="-37" b="0"/>
            </a:stretch>
          </a:blipFill>
        </p:spPr>
      </p:sp>
      <p:sp>
        <p:nvSpPr>
          <p:cNvPr name="Freeform 4" id="4"/>
          <p:cNvSpPr/>
          <p:nvPr/>
        </p:nvSpPr>
        <p:spPr>
          <a:xfrm flipH="false" flipV="false" rot="0">
            <a:off x="15629338" y="172891"/>
            <a:ext cx="2114449" cy="831151"/>
          </a:xfrm>
          <a:custGeom>
            <a:avLst/>
            <a:gdLst/>
            <a:ahLst/>
            <a:cxnLst/>
            <a:rect r="r" b="b" t="t" l="l"/>
            <a:pathLst>
              <a:path h="831151" w="2114449">
                <a:moveTo>
                  <a:pt x="0" y="0"/>
                </a:moveTo>
                <a:lnTo>
                  <a:pt x="2114449" y="0"/>
                </a:lnTo>
                <a:lnTo>
                  <a:pt x="2114449" y="831151"/>
                </a:lnTo>
                <a:lnTo>
                  <a:pt x="0" y="831151"/>
                </a:lnTo>
                <a:lnTo>
                  <a:pt x="0" y="0"/>
                </a:lnTo>
                <a:close/>
              </a:path>
            </a:pathLst>
          </a:custGeom>
          <a:blipFill>
            <a:blip r:embed="rId6">
              <a:extLst>
                <a:ext uri="{96DAC541-7B7A-43D3-8B79-37D633B846F1}">
                  <asvg:svgBlip xmlns:asvg="http://schemas.microsoft.com/office/drawing/2016/SVG/main" r:embed="rId7"/>
                </a:ext>
              </a:extLst>
            </a:blip>
            <a:stretch>
              <a:fillRect l="0" t="-421" r="0" b="-421"/>
            </a:stretch>
          </a:blipFill>
        </p:spPr>
      </p:sp>
      <p:sp>
        <p:nvSpPr>
          <p:cNvPr name="Freeform 5" id="5"/>
          <p:cNvSpPr/>
          <p:nvPr/>
        </p:nvSpPr>
        <p:spPr>
          <a:xfrm flipH="false" flipV="false" rot="0">
            <a:off x="431494" y="7459657"/>
            <a:ext cx="5540344" cy="1354288"/>
          </a:xfrm>
          <a:custGeom>
            <a:avLst/>
            <a:gdLst/>
            <a:ahLst/>
            <a:cxnLst/>
            <a:rect r="r" b="b" t="t" l="l"/>
            <a:pathLst>
              <a:path h="1354288" w="5540344">
                <a:moveTo>
                  <a:pt x="0" y="0"/>
                </a:moveTo>
                <a:lnTo>
                  <a:pt x="5540344" y="0"/>
                </a:lnTo>
                <a:lnTo>
                  <a:pt x="5540344" y="1354288"/>
                </a:lnTo>
                <a:lnTo>
                  <a:pt x="0" y="1354288"/>
                </a:lnTo>
                <a:lnTo>
                  <a:pt x="0" y="0"/>
                </a:lnTo>
                <a:close/>
              </a:path>
            </a:pathLst>
          </a:custGeom>
          <a:blipFill>
            <a:blip r:embed="rId8">
              <a:extLst>
                <a:ext uri="{96DAC541-7B7A-43D3-8B79-37D633B846F1}">
                  <asvg:svgBlip xmlns:asvg="http://schemas.microsoft.com/office/drawing/2016/SVG/main" r:embed="rId9"/>
                </a:ext>
              </a:extLst>
            </a:blip>
            <a:stretch>
              <a:fillRect l="0" t="-258" r="0" b="-258"/>
            </a:stretch>
          </a:blipFill>
        </p:spPr>
      </p:sp>
      <p:sp>
        <p:nvSpPr>
          <p:cNvPr name="Freeform 6" id="6"/>
          <p:cNvSpPr/>
          <p:nvPr/>
        </p:nvSpPr>
        <p:spPr>
          <a:xfrm flipH="false" flipV="false" rot="0">
            <a:off x="6110044" y="7459657"/>
            <a:ext cx="5540344" cy="1354288"/>
          </a:xfrm>
          <a:custGeom>
            <a:avLst/>
            <a:gdLst/>
            <a:ahLst/>
            <a:cxnLst/>
            <a:rect r="r" b="b" t="t" l="l"/>
            <a:pathLst>
              <a:path h="1354288" w="5540344">
                <a:moveTo>
                  <a:pt x="0" y="0"/>
                </a:moveTo>
                <a:lnTo>
                  <a:pt x="5540344" y="0"/>
                </a:lnTo>
                <a:lnTo>
                  <a:pt x="5540344" y="1354288"/>
                </a:lnTo>
                <a:lnTo>
                  <a:pt x="0" y="1354288"/>
                </a:lnTo>
                <a:lnTo>
                  <a:pt x="0" y="0"/>
                </a:lnTo>
                <a:close/>
              </a:path>
            </a:pathLst>
          </a:custGeom>
          <a:blipFill>
            <a:blip r:embed="rId8">
              <a:extLst>
                <a:ext uri="{96DAC541-7B7A-43D3-8B79-37D633B846F1}">
                  <asvg:svgBlip xmlns:asvg="http://schemas.microsoft.com/office/drawing/2016/SVG/main" r:embed="rId9"/>
                </a:ext>
              </a:extLst>
            </a:blip>
            <a:stretch>
              <a:fillRect l="0" t="-258" r="0" b="-258"/>
            </a:stretch>
          </a:blipFill>
        </p:spPr>
      </p:sp>
      <p:sp>
        <p:nvSpPr>
          <p:cNvPr name="Freeform 7" id="7"/>
          <p:cNvSpPr/>
          <p:nvPr/>
        </p:nvSpPr>
        <p:spPr>
          <a:xfrm flipH="false" flipV="false" rot="0">
            <a:off x="11755121" y="7459657"/>
            <a:ext cx="5540344" cy="1354288"/>
          </a:xfrm>
          <a:custGeom>
            <a:avLst/>
            <a:gdLst/>
            <a:ahLst/>
            <a:cxnLst/>
            <a:rect r="r" b="b" t="t" l="l"/>
            <a:pathLst>
              <a:path h="1354288" w="5540344">
                <a:moveTo>
                  <a:pt x="0" y="0"/>
                </a:moveTo>
                <a:lnTo>
                  <a:pt x="5540344" y="0"/>
                </a:lnTo>
                <a:lnTo>
                  <a:pt x="5540344" y="1354288"/>
                </a:lnTo>
                <a:lnTo>
                  <a:pt x="0" y="1354288"/>
                </a:lnTo>
                <a:lnTo>
                  <a:pt x="0" y="0"/>
                </a:lnTo>
                <a:close/>
              </a:path>
            </a:pathLst>
          </a:custGeom>
          <a:blipFill>
            <a:blip r:embed="rId8">
              <a:extLst>
                <a:ext uri="{96DAC541-7B7A-43D3-8B79-37D633B846F1}">
                  <asvg:svgBlip xmlns:asvg="http://schemas.microsoft.com/office/drawing/2016/SVG/main" r:embed="rId9"/>
                </a:ext>
              </a:extLst>
            </a:blip>
            <a:stretch>
              <a:fillRect l="0" t="-258" r="0" b="-258"/>
            </a:stretch>
          </a:blipFill>
        </p:spPr>
      </p:sp>
      <p:grpSp>
        <p:nvGrpSpPr>
          <p:cNvPr name="Group 8" id="8"/>
          <p:cNvGrpSpPr/>
          <p:nvPr/>
        </p:nvGrpSpPr>
        <p:grpSpPr>
          <a:xfrm rot="0">
            <a:off x="920032" y="7665746"/>
            <a:ext cx="4609154" cy="1091216"/>
            <a:chOff x="0" y="0"/>
            <a:chExt cx="6145539" cy="1454954"/>
          </a:xfrm>
        </p:grpSpPr>
        <p:sp>
          <p:nvSpPr>
            <p:cNvPr name="Freeform 9" id="9"/>
            <p:cNvSpPr/>
            <p:nvPr/>
          </p:nvSpPr>
          <p:spPr>
            <a:xfrm flipH="false" flipV="false" rot="0">
              <a:off x="0" y="0"/>
              <a:ext cx="6145539" cy="1454954"/>
            </a:xfrm>
            <a:custGeom>
              <a:avLst/>
              <a:gdLst/>
              <a:ahLst/>
              <a:cxnLst/>
              <a:rect r="r" b="b" t="t" l="l"/>
              <a:pathLst>
                <a:path h="1454954" w="6145539">
                  <a:moveTo>
                    <a:pt x="0" y="0"/>
                  </a:moveTo>
                  <a:lnTo>
                    <a:pt x="6145539" y="0"/>
                  </a:lnTo>
                  <a:lnTo>
                    <a:pt x="6145539" y="1454954"/>
                  </a:lnTo>
                  <a:lnTo>
                    <a:pt x="0" y="1454954"/>
                  </a:lnTo>
                  <a:close/>
                </a:path>
              </a:pathLst>
            </a:custGeom>
            <a:solidFill>
              <a:srgbClr val="000000">
                <a:alpha val="0"/>
              </a:srgbClr>
            </a:solidFill>
          </p:spPr>
        </p:sp>
        <p:sp>
          <p:nvSpPr>
            <p:cNvPr name="TextBox 10" id="10"/>
            <p:cNvSpPr txBox="true"/>
            <p:nvPr/>
          </p:nvSpPr>
          <p:spPr>
            <a:xfrm>
              <a:off x="0" y="-47625"/>
              <a:ext cx="6145539" cy="1502579"/>
            </a:xfrm>
            <a:prstGeom prst="rect">
              <a:avLst/>
            </a:prstGeom>
          </p:spPr>
          <p:txBody>
            <a:bodyPr anchor="t" rtlCol="false" tIns="0" lIns="0" bIns="0" rIns="0"/>
            <a:lstStyle/>
            <a:p>
              <a:pPr algn="ctr">
                <a:lnSpc>
                  <a:spcPts val="3779"/>
                </a:lnSpc>
              </a:pPr>
              <a:r>
                <a:rPr lang="en-US" sz="2700" u="sng">
                  <a:solidFill>
                    <a:srgbClr val="0000FF"/>
                  </a:solidFill>
                  <a:latin typeface="Lora"/>
                  <a:ea typeface="Lora"/>
                  <a:cs typeface="Lora"/>
                  <a:sym typeface="Lora"/>
                  <a:hlinkClick r:id="rId10" tooltip="https://www.sdn2saranjana.my.id"/>
                </a:rPr>
                <a:t>https://www.sdn2saranjana.my.id</a:t>
              </a:r>
            </a:p>
          </p:txBody>
        </p:sp>
      </p:grpSp>
      <p:grpSp>
        <p:nvGrpSpPr>
          <p:cNvPr name="Group 11" id="11"/>
          <p:cNvGrpSpPr/>
          <p:nvPr/>
        </p:nvGrpSpPr>
        <p:grpSpPr>
          <a:xfrm rot="0">
            <a:off x="2210430" y="6845334"/>
            <a:ext cx="2313469" cy="758984"/>
            <a:chOff x="0" y="0"/>
            <a:chExt cx="3084625" cy="1011978"/>
          </a:xfrm>
        </p:grpSpPr>
        <p:sp>
          <p:nvSpPr>
            <p:cNvPr name="Freeform 12" id="12"/>
            <p:cNvSpPr/>
            <p:nvPr/>
          </p:nvSpPr>
          <p:spPr>
            <a:xfrm flipH="false" flipV="false" rot="0">
              <a:off x="0" y="0"/>
              <a:ext cx="3084625" cy="1011978"/>
            </a:xfrm>
            <a:custGeom>
              <a:avLst/>
              <a:gdLst/>
              <a:ahLst/>
              <a:cxnLst/>
              <a:rect r="r" b="b" t="t" l="l"/>
              <a:pathLst>
                <a:path h="1011978" w="3084625">
                  <a:moveTo>
                    <a:pt x="0" y="0"/>
                  </a:moveTo>
                  <a:lnTo>
                    <a:pt x="3084625" y="0"/>
                  </a:lnTo>
                  <a:lnTo>
                    <a:pt x="3084625" y="1011978"/>
                  </a:lnTo>
                  <a:lnTo>
                    <a:pt x="0" y="1011978"/>
                  </a:lnTo>
                  <a:close/>
                </a:path>
              </a:pathLst>
            </a:custGeom>
            <a:solidFill>
              <a:srgbClr val="000000">
                <a:alpha val="0"/>
              </a:srgbClr>
            </a:solidFill>
          </p:spPr>
        </p:sp>
        <p:sp>
          <p:nvSpPr>
            <p:cNvPr name="TextBox 13" id="13"/>
            <p:cNvSpPr txBox="true"/>
            <p:nvPr/>
          </p:nvSpPr>
          <p:spPr>
            <a:xfrm>
              <a:off x="0" y="-85725"/>
              <a:ext cx="3084625" cy="1097703"/>
            </a:xfrm>
            <a:prstGeom prst="rect">
              <a:avLst/>
            </a:prstGeom>
          </p:spPr>
          <p:txBody>
            <a:bodyPr anchor="t" rtlCol="false" tIns="0" lIns="0" bIns="0" rIns="0"/>
            <a:lstStyle/>
            <a:p>
              <a:pPr algn="l">
                <a:lnSpc>
                  <a:spcPts val="3680"/>
                </a:lnSpc>
              </a:pPr>
              <a:r>
                <a:rPr lang="en-US" sz="4000" b="true">
                  <a:solidFill>
                    <a:srgbClr val="000000"/>
                  </a:solidFill>
                  <a:latin typeface="Karnchang Bold"/>
                  <a:ea typeface="Karnchang Bold"/>
                  <a:cs typeface="Karnchang Bold"/>
                  <a:sym typeface="Karnchang Bold"/>
                </a:rPr>
                <a:t>Website </a:t>
              </a:r>
            </a:p>
          </p:txBody>
        </p:sp>
      </p:grpSp>
      <p:grpSp>
        <p:nvGrpSpPr>
          <p:cNvPr name="Group 14" id="14"/>
          <p:cNvGrpSpPr/>
          <p:nvPr/>
        </p:nvGrpSpPr>
        <p:grpSpPr>
          <a:xfrm rot="0">
            <a:off x="4064075" y="-65787"/>
            <a:ext cx="10159849" cy="1594832"/>
            <a:chOff x="0" y="0"/>
            <a:chExt cx="13546465" cy="2126442"/>
          </a:xfrm>
        </p:grpSpPr>
        <p:sp>
          <p:nvSpPr>
            <p:cNvPr name="Freeform 15" id="15"/>
            <p:cNvSpPr/>
            <p:nvPr/>
          </p:nvSpPr>
          <p:spPr>
            <a:xfrm flipH="false" flipV="false" rot="0">
              <a:off x="0" y="0"/>
              <a:ext cx="13546466" cy="2126442"/>
            </a:xfrm>
            <a:custGeom>
              <a:avLst/>
              <a:gdLst/>
              <a:ahLst/>
              <a:cxnLst/>
              <a:rect r="r" b="b" t="t" l="l"/>
              <a:pathLst>
                <a:path h="2126442" w="13546466">
                  <a:moveTo>
                    <a:pt x="0" y="0"/>
                  </a:moveTo>
                  <a:lnTo>
                    <a:pt x="13546466" y="0"/>
                  </a:lnTo>
                  <a:lnTo>
                    <a:pt x="13546466" y="2126442"/>
                  </a:lnTo>
                  <a:lnTo>
                    <a:pt x="0" y="2126442"/>
                  </a:lnTo>
                  <a:close/>
                </a:path>
              </a:pathLst>
            </a:custGeom>
            <a:solidFill>
              <a:srgbClr val="000000">
                <a:alpha val="0"/>
              </a:srgbClr>
            </a:solidFill>
          </p:spPr>
        </p:sp>
        <p:sp>
          <p:nvSpPr>
            <p:cNvPr name="TextBox 16" id="16"/>
            <p:cNvSpPr txBox="true"/>
            <p:nvPr/>
          </p:nvSpPr>
          <p:spPr>
            <a:xfrm>
              <a:off x="0" y="-123825"/>
              <a:ext cx="13546465" cy="2250267"/>
            </a:xfrm>
            <a:prstGeom prst="rect">
              <a:avLst/>
            </a:prstGeom>
          </p:spPr>
          <p:txBody>
            <a:bodyPr anchor="t" rtlCol="false" tIns="0" lIns="0" bIns="0" rIns="0"/>
            <a:lstStyle/>
            <a:p>
              <a:pPr algn="ctr">
                <a:lnSpc>
                  <a:spcPts val="5980"/>
                </a:lnSpc>
              </a:pPr>
              <a:r>
                <a:rPr lang="en-US" sz="6500" b="true">
                  <a:solidFill>
                    <a:srgbClr val="243342"/>
                  </a:solidFill>
                  <a:latin typeface="Karnchang Bold"/>
                  <a:ea typeface="Karnchang Bold"/>
                  <a:cs typeface="Karnchang Bold"/>
                  <a:sym typeface="Karnchang Bold"/>
                </a:rPr>
                <a:t>Work Results</a:t>
              </a:r>
            </a:p>
          </p:txBody>
        </p:sp>
      </p:grpSp>
      <p:grpSp>
        <p:nvGrpSpPr>
          <p:cNvPr name="Group 17" id="17"/>
          <p:cNvGrpSpPr/>
          <p:nvPr/>
        </p:nvGrpSpPr>
        <p:grpSpPr>
          <a:xfrm rot="0">
            <a:off x="15621459" y="241894"/>
            <a:ext cx="2168307" cy="584676"/>
            <a:chOff x="0" y="0"/>
            <a:chExt cx="2891076" cy="779568"/>
          </a:xfrm>
        </p:grpSpPr>
        <p:sp>
          <p:nvSpPr>
            <p:cNvPr name="Freeform 18" id="18"/>
            <p:cNvSpPr/>
            <p:nvPr/>
          </p:nvSpPr>
          <p:spPr>
            <a:xfrm flipH="false" flipV="false" rot="0">
              <a:off x="0" y="0"/>
              <a:ext cx="2891076" cy="779568"/>
            </a:xfrm>
            <a:custGeom>
              <a:avLst/>
              <a:gdLst/>
              <a:ahLst/>
              <a:cxnLst/>
              <a:rect r="r" b="b" t="t" l="l"/>
              <a:pathLst>
                <a:path h="779568" w="2891076">
                  <a:moveTo>
                    <a:pt x="0" y="0"/>
                  </a:moveTo>
                  <a:lnTo>
                    <a:pt x="2891076" y="0"/>
                  </a:lnTo>
                  <a:lnTo>
                    <a:pt x="2891076" y="779568"/>
                  </a:lnTo>
                  <a:lnTo>
                    <a:pt x="0" y="779568"/>
                  </a:lnTo>
                  <a:close/>
                </a:path>
              </a:pathLst>
            </a:custGeom>
            <a:solidFill>
              <a:srgbClr val="000000">
                <a:alpha val="0"/>
              </a:srgbClr>
            </a:solidFill>
          </p:spPr>
        </p:sp>
        <p:sp>
          <p:nvSpPr>
            <p:cNvPr name="TextBox 19" id="19"/>
            <p:cNvSpPr txBox="true"/>
            <p:nvPr/>
          </p:nvSpPr>
          <p:spPr>
            <a:xfrm>
              <a:off x="0" y="-142875"/>
              <a:ext cx="2891076" cy="922443"/>
            </a:xfrm>
            <a:prstGeom prst="rect">
              <a:avLst/>
            </a:prstGeom>
          </p:spPr>
          <p:txBody>
            <a:bodyPr anchor="t" rtlCol="false" tIns="0" lIns="0" bIns="0" rIns="0"/>
            <a:lstStyle/>
            <a:p>
              <a:pPr algn="ctr">
                <a:lnSpc>
                  <a:spcPts val="3078"/>
                </a:lnSpc>
              </a:pPr>
              <a:r>
                <a:rPr lang="en-US" sz="2199" spc="131">
                  <a:solidFill>
                    <a:srgbClr val="FFFFFF"/>
                  </a:solidFill>
                  <a:latin typeface="Karnchang"/>
                  <a:ea typeface="Karnchang"/>
                  <a:cs typeface="Karnchang"/>
                  <a:sym typeface="Karnchang"/>
                </a:rPr>
                <a:t>Halaman 10</a:t>
              </a:r>
            </a:p>
          </p:txBody>
        </p:sp>
      </p:grpSp>
      <p:grpSp>
        <p:nvGrpSpPr>
          <p:cNvPr name="Group 20" id="20"/>
          <p:cNvGrpSpPr/>
          <p:nvPr/>
        </p:nvGrpSpPr>
        <p:grpSpPr>
          <a:xfrm rot="0">
            <a:off x="8173448" y="6845334"/>
            <a:ext cx="1413536" cy="758984"/>
            <a:chOff x="0" y="0"/>
            <a:chExt cx="1884715" cy="1011978"/>
          </a:xfrm>
        </p:grpSpPr>
        <p:sp>
          <p:nvSpPr>
            <p:cNvPr name="Freeform 21" id="21"/>
            <p:cNvSpPr/>
            <p:nvPr/>
          </p:nvSpPr>
          <p:spPr>
            <a:xfrm flipH="false" flipV="false" rot="0">
              <a:off x="0" y="0"/>
              <a:ext cx="1884715" cy="1011978"/>
            </a:xfrm>
            <a:custGeom>
              <a:avLst/>
              <a:gdLst/>
              <a:ahLst/>
              <a:cxnLst/>
              <a:rect r="r" b="b" t="t" l="l"/>
              <a:pathLst>
                <a:path h="1011978" w="1884715">
                  <a:moveTo>
                    <a:pt x="0" y="0"/>
                  </a:moveTo>
                  <a:lnTo>
                    <a:pt x="1884715" y="0"/>
                  </a:lnTo>
                  <a:lnTo>
                    <a:pt x="1884715" y="1011978"/>
                  </a:lnTo>
                  <a:lnTo>
                    <a:pt x="0" y="1011978"/>
                  </a:lnTo>
                  <a:close/>
                </a:path>
              </a:pathLst>
            </a:custGeom>
            <a:solidFill>
              <a:srgbClr val="000000">
                <a:alpha val="0"/>
              </a:srgbClr>
            </a:solidFill>
          </p:spPr>
        </p:sp>
        <p:sp>
          <p:nvSpPr>
            <p:cNvPr name="TextBox 22" id="22"/>
            <p:cNvSpPr txBox="true"/>
            <p:nvPr/>
          </p:nvSpPr>
          <p:spPr>
            <a:xfrm>
              <a:off x="0" y="-85725"/>
              <a:ext cx="1884715" cy="1097703"/>
            </a:xfrm>
            <a:prstGeom prst="rect">
              <a:avLst/>
            </a:prstGeom>
          </p:spPr>
          <p:txBody>
            <a:bodyPr anchor="t" rtlCol="false" tIns="0" lIns="0" bIns="0" rIns="0"/>
            <a:lstStyle/>
            <a:p>
              <a:pPr algn="l">
                <a:lnSpc>
                  <a:spcPts val="3680"/>
                </a:lnSpc>
              </a:pPr>
              <a:r>
                <a:rPr lang="en-US" sz="4000" b="true">
                  <a:solidFill>
                    <a:srgbClr val="000000"/>
                  </a:solidFill>
                  <a:latin typeface="Karnchang Bold"/>
                  <a:ea typeface="Karnchang Bold"/>
                  <a:cs typeface="Karnchang Bold"/>
                  <a:sym typeface="Karnchang Bold"/>
                </a:rPr>
                <a:t>PPDB</a:t>
              </a:r>
            </a:p>
          </p:txBody>
        </p:sp>
      </p:grpSp>
      <p:grpSp>
        <p:nvGrpSpPr>
          <p:cNvPr name="Group 23" id="23"/>
          <p:cNvGrpSpPr/>
          <p:nvPr/>
        </p:nvGrpSpPr>
        <p:grpSpPr>
          <a:xfrm rot="0">
            <a:off x="6690112" y="7630027"/>
            <a:ext cx="4609154" cy="1091216"/>
            <a:chOff x="0" y="0"/>
            <a:chExt cx="6145539" cy="1454954"/>
          </a:xfrm>
        </p:grpSpPr>
        <p:sp>
          <p:nvSpPr>
            <p:cNvPr name="Freeform 24" id="24"/>
            <p:cNvSpPr/>
            <p:nvPr/>
          </p:nvSpPr>
          <p:spPr>
            <a:xfrm flipH="false" flipV="false" rot="0">
              <a:off x="0" y="0"/>
              <a:ext cx="6145539" cy="1454954"/>
            </a:xfrm>
            <a:custGeom>
              <a:avLst/>
              <a:gdLst/>
              <a:ahLst/>
              <a:cxnLst/>
              <a:rect r="r" b="b" t="t" l="l"/>
              <a:pathLst>
                <a:path h="1454954" w="6145539">
                  <a:moveTo>
                    <a:pt x="0" y="0"/>
                  </a:moveTo>
                  <a:lnTo>
                    <a:pt x="6145539" y="0"/>
                  </a:lnTo>
                  <a:lnTo>
                    <a:pt x="6145539" y="1454954"/>
                  </a:lnTo>
                  <a:lnTo>
                    <a:pt x="0" y="1454954"/>
                  </a:lnTo>
                  <a:close/>
                </a:path>
              </a:pathLst>
            </a:custGeom>
            <a:solidFill>
              <a:srgbClr val="000000">
                <a:alpha val="0"/>
              </a:srgbClr>
            </a:solidFill>
          </p:spPr>
        </p:sp>
        <p:sp>
          <p:nvSpPr>
            <p:cNvPr name="TextBox 25" id="25"/>
            <p:cNvSpPr txBox="true"/>
            <p:nvPr/>
          </p:nvSpPr>
          <p:spPr>
            <a:xfrm>
              <a:off x="0" y="-47625"/>
              <a:ext cx="6145539" cy="1502579"/>
            </a:xfrm>
            <a:prstGeom prst="rect">
              <a:avLst/>
            </a:prstGeom>
          </p:spPr>
          <p:txBody>
            <a:bodyPr anchor="t" rtlCol="false" tIns="0" lIns="0" bIns="0" rIns="0"/>
            <a:lstStyle/>
            <a:p>
              <a:pPr algn="ctr">
                <a:lnSpc>
                  <a:spcPts val="3779"/>
                </a:lnSpc>
              </a:pPr>
              <a:r>
                <a:rPr lang="en-US" sz="2700" u="sng">
                  <a:solidFill>
                    <a:srgbClr val="0000FF"/>
                  </a:solidFill>
                  <a:latin typeface="Lora"/>
                  <a:ea typeface="Lora"/>
                  <a:cs typeface="Lora"/>
                  <a:sym typeface="Lora"/>
                  <a:hlinkClick r:id="rId11" tooltip="https://ppdb.sdn2saranjana.my.id"/>
                </a:rPr>
                <a:t>https://ppdb.sdn2saranjana.my.id</a:t>
              </a:r>
            </a:p>
          </p:txBody>
        </p:sp>
      </p:grpSp>
      <p:grpSp>
        <p:nvGrpSpPr>
          <p:cNvPr name="Group 26" id="26"/>
          <p:cNvGrpSpPr/>
          <p:nvPr/>
        </p:nvGrpSpPr>
        <p:grpSpPr>
          <a:xfrm rot="0">
            <a:off x="13927964" y="6845334"/>
            <a:ext cx="1194659" cy="758984"/>
            <a:chOff x="0" y="0"/>
            <a:chExt cx="1592879" cy="1011978"/>
          </a:xfrm>
        </p:grpSpPr>
        <p:sp>
          <p:nvSpPr>
            <p:cNvPr name="Freeform 27" id="27"/>
            <p:cNvSpPr/>
            <p:nvPr/>
          </p:nvSpPr>
          <p:spPr>
            <a:xfrm flipH="false" flipV="false" rot="0">
              <a:off x="0" y="0"/>
              <a:ext cx="1592879" cy="1011978"/>
            </a:xfrm>
            <a:custGeom>
              <a:avLst/>
              <a:gdLst/>
              <a:ahLst/>
              <a:cxnLst/>
              <a:rect r="r" b="b" t="t" l="l"/>
              <a:pathLst>
                <a:path h="1011978" w="1592879">
                  <a:moveTo>
                    <a:pt x="0" y="0"/>
                  </a:moveTo>
                  <a:lnTo>
                    <a:pt x="1592879" y="0"/>
                  </a:lnTo>
                  <a:lnTo>
                    <a:pt x="1592879" y="1011978"/>
                  </a:lnTo>
                  <a:lnTo>
                    <a:pt x="0" y="1011978"/>
                  </a:lnTo>
                  <a:close/>
                </a:path>
              </a:pathLst>
            </a:custGeom>
            <a:solidFill>
              <a:srgbClr val="000000">
                <a:alpha val="0"/>
              </a:srgbClr>
            </a:solidFill>
          </p:spPr>
        </p:sp>
        <p:sp>
          <p:nvSpPr>
            <p:cNvPr name="TextBox 28" id="28"/>
            <p:cNvSpPr txBox="true"/>
            <p:nvPr/>
          </p:nvSpPr>
          <p:spPr>
            <a:xfrm>
              <a:off x="0" y="-85725"/>
              <a:ext cx="1592879" cy="1097703"/>
            </a:xfrm>
            <a:prstGeom prst="rect">
              <a:avLst/>
            </a:prstGeom>
          </p:spPr>
          <p:txBody>
            <a:bodyPr anchor="t" rtlCol="false" tIns="0" lIns="0" bIns="0" rIns="0"/>
            <a:lstStyle/>
            <a:p>
              <a:pPr algn="l">
                <a:lnSpc>
                  <a:spcPts val="3680"/>
                </a:lnSpc>
              </a:pPr>
              <a:r>
                <a:rPr lang="en-US" sz="4000" b="true">
                  <a:solidFill>
                    <a:srgbClr val="000000"/>
                  </a:solidFill>
                  <a:latin typeface="Karnchang Bold"/>
                  <a:ea typeface="Karnchang Bold"/>
                  <a:cs typeface="Karnchang Bold"/>
                  <a:sym typeface="Karnchang Bold"/>
                </a:rPr>
                <a:t>LMS </a:t>
              </a:r>
            </a:p>
          </p:txBody>
        </p:sp>
      </p:grpSp>
      <p:grpSp>
        <p:nvGrpSpPr>
          <p:cNvPr name="Group 29" id="29"/>
          <p:cNvGrpSpPr/>
          <p:nvPr/>
        </p:nvGrpSpPr>
        <p:grpSpPr>
          <a:xfrm rot="0">
            <a:off x="12220716" y="7665746"/>
            <a:ext cx="4609154" cy="1091216"/>
            <a:chOff x="0" y="0"/>
            <a:chExt cx="6145539" cy="1454954"/>
          </a:xfrm>
        </p:grpSpPr>
        <p:sp>
          <p:nvSpPr>
            <p:cNvPr name="Freeform 30" id="30"/>
            <p:cNvSpPr/>
            <p:nvPr/>
          </p:nvSpPr>
          <p:spPr>
            <a:xfrm flipH="false" flipV="false" rot="0">
              <a:off x="0" y="0"/>
              <a:ext cx="6145539" cy="1454954"/>
            </a:xfrm>
            <a:custGeom>
              <a:avLst/>
              <a:gdLst/>
              <a:ahLst/>
              <a:cxnLst/>
              <a:rect r="r" b="b" t="t" l="l"/>
              <a:pathLst>
                <a:path h="1454954" w="6145539">
                  <a:moveTo>
                    <a:pt x="0" y="0"/>
                  </a:moveTo>
                  <a:lnTo>
                    <a:pt x="6145539" y="0"/>
                  </a:lnTo>
                  <a:lnTo>
                    <a:pt x="6145539" y="1454954"/>
                  </a:lnTo>
                  <a:lnTo>
                    <a:pt x="0" y="1454954"/>
                  </a:lnTo>
                  <a:close/>
                </a:path>
              </a:pathLst>
            </a:custGeom>
            <a:solidFill>
              <a:srgbClr val="000000">
                <a:alpha val="0"/>
              </a:srgbClr>
            </a:solidFill>
          </p:spPr>
        </p:sp>
        <p:sp>
          <p:nvSpPr>
            <p:cNvPr name="TextBox 31" id="31"/>
            <p:cNvSpPr txBox="true"/>
            <p:nvPr/>
          </p:nvSpPr>
          <p:spPr>
            <a:xfrm>
              <a:off x="0" y="-47625"/>
              <a:ext cx="6145539" cy="1502579"/>
            </a:xfrm>
            <a:prstGeom prst="rect">
              <a:avLst/>
            </a:prstGeom>
          </p:spPr>
          <p:txBody>
            <a:bodyPr anchor="t" rtlCol="false" tIns="0" lIns="0" bIns="0" rIns="0"/>
            <a:lstStyle/>
            <a:p>
              <a:pPr algn="ctr">
                <a:lnSpc>
                  <a:spcPts val="3779"/>
                </a:lnSpc>
              </a:pPr>
              <a:r>
                <a:rPr lang="en-US" sz="2700" u="sng">
                  <a:solidFill>
                    <a:srgbClr val="0000FF"/>
                  </a:solidFill>
                  <a:latin typeface="Lora"/>
                  <a:ea typeface="Lora"/>
                  <a:cs typeface="Lora"/>
                  <a:sym typeface="Lora"/>
                  <a:hlinkClick r:id="rId12" tooltip="https://lms.sdn2saranjana.my.id"/>
                </a:rPr>
                <a:t>https://lms.sdn2saranjana.my.id</a:t>
              </a:r>
            </a:p>
          </p:txBody>
        </p:sp>
      </p:grpSp>
      <p:grpSp>
        <p:nvGrpSpPr>
          <p:cNvPr name="Group 32" id="32"/>
          <p:cNvGrpSpPr/>
          <p:nvPr/>
        </p:nvGrpSpPr>
        <p:grpSpPr>
          <a:xfrm rot="0">
            <a:off x="1893221" y="1226705"/>
            <a:ext cx="2630678" cy="5817799"/>
            <a:chOff x="0" y="0"/>
            <a:chExt cx="3507571" cy="7757065"/>
          </a:xfrm>
        </p:grpSpPr>
        <p:sp>
          <p:nvSpPr>
            <p:cNvPr name="Freeform 33" id="33"/>
            <p:cNvSpPr/>
            <p:nvPr/>
          </p:nvSpPr>
          <p:spPr>
            <a:xfrm flipH="false" flipV="false" rot="0">
              <a:off x="0" y="0"/>
              <a:ext cx="3507613" cy="7757033"/>
            </a:xfrm>
            <a:custGeom>
              <a:avLst/>
              <a:gdLst/>
              <a:ahLst/>
              <a:cxnLst/>
              <a:rect r="r" b="b" t="t" l="l"/>
              <a:pathLst>
                <a:path h="7757033" w="3507613">
                  <a:moveTo>
                    <a:pt x="0" y="0"/>
                  </a:moveTo>
                  <a:lnTo>
                    <a:pt x="3507613" y="0"/>
                  </a:lnTo>
                  <a:lnTo>
                    <a:pt x="3507613" y="7757033"/>
                  </a:lnTo>
                  <a:lnTo>
                    <a:pt x="0" y="7757033"/>
                  </a:lnTo>
                  <a:lnTo>
                    <a:pt x="0" y="0"/>
                  </a:lnTo>
                  <a:close/>
                </a:path>
              </a:pathLst>
            </a:custGeom>
            <a:blipFill>
              <a:blip r:embed="rId13"/>
              <a:stretch>
                <a:fillRect l="0" t="-241" r="1" b="-242"/>
              </a:stretch>
            </a:blipFill>
          </p:spPr>
        </p:sp>
      </p:grpSp>
      <p:grpSp>
        <p:nvGrpSpPr>
          <p:cNvPr name="Group 34" id="34"/>
          <p:cNvGrpSpPr/>
          <p:nvPr/>
        </p:nvGrpSpPr>
        <p:grpSpPr>
          <a:xfrm rot="0">
            <a:off x="7583562" y="1226705"/>
            <a:ext cx="2577015" cy="5726701"/>
            <a:chOff x="0" y="0"/>
            <a:chExt cx="3436020" cy="7635601"/>
          </a:xfrm>
        </p:grpSpPr>
        <p:sp>
          <p:nvSpPr>
            <p:cNvPr name="Freeform 35" id="35"/>
            <p:cNvSpPr/>
            <p:nvPr/>
          </p:nvSpPr>
          <p:spPr>
            <a:xfrm flipH="false" flipV="false" rot="0">
              <a:off x="0" y="0"/>
              <a:ext cx="3435985" cy="7635621"/>
            </a:xfrm>
            <a:custGeom>
              <a:avLst/>
              <a:gdLst/>
              <a:ahLst/>
              <a:cxnLst/>
              <a:rect r="r" b="b" t="t" l="l"/>
              <a:pathLst>
                <a:path h="7635621" w="3435985">
                  <a:moveTo>
                    <a:pt x="0" y="0"/>
                  </a:moveTo>
                  <a:lnTo>
                    <a:pt x="3435985" y="0"/>
                  </a:lnTo>
                  <a:lnTo>
                    <a:pt x="3435985" y="7635621"/>
                  </a:lnTo>
                  <a:lnTo>
                    <a:pt x="0" y="7635621"/>
                  </a:lnTo>
                  <a:lnTo>
                    <a:pt x="0" y="0"/>
                  </a:lnTo>
                  <a:close/>
                </a:path>
              </a:pathLst>
            </a:custGeom>
            <a:blipFill>
              <a:blip r:embed="rId14"/>
              <a:stretch>
                <a:fillRect l="-1620" t="0" r="-1620" b="-3240"/>
              </a:stretch>
            </a:blipFill>
          </p:spPr>
        </p:sp>
      </p:grpSp>
      <p:grpSp>
        <p:nvGrpSpPr>
          <p:cNvPr name="Group 36" id="36"/>
          <p:cNvGrpSpPr/>
          <p:nvPr/>
        </p:nvGrpSpPr>
        <p:grpSpPr>
          <a:xfrm rot="0">
            <a:off x="13246636" y="1226705"/>
            <a:ext cx="2557316" cy="5682923"/>
            <a:chOff x="0" y="0"/>
            <a:chExt cx="3409755" cy="7577231"/>
          </a:xfrm>
        </p:grpSpPr>
        <p:sp>
          <p:nvSpPr>
            <p:cNvPr name="Freeform 37" id="37"/>
            <p:cNvSpPr/>
            <p:nvPr/>
          </p:nvSpPr>
          <p:spPr>
            <a:xfrm flipH="false" flipV="false" rot="0">
              <a:off x="0" y="0"/>
              <a:ext cx="3409696" cy="7577201"/>
            </a:xfrm>
            <a:custGeom>
              <a:avLst/>
              <a:gdLst/>
              <a:ahLst/>
              <a:cxnLst/>
              <a:rect r="r" b="b" t="t" l="l"/>
              <a:pathLst>
                <a:path h="7577201" w="3409696">
                  <a:moveTo>
                    <a:pt x="0" y="0"/>
                  </a:moveTo>
                  <a:lnTo>
                    <a:pt x="3409696" y="0"/>
                  </a:lnTo>
                  <a:lnTo>
                    <a:pt x="3409696" y="7577201"/>
                  </a:lnTo>
                  <a:lnTo>
                    <a:pt x="0" y="7577201"/>
                  </a:lnTo>
                  <a:lnTo>
                    <a:pt x="0" y="0"/>
                  </a:lnTo>
                  <a:close/>
                </a:path>
              </a:pathLst>
            </a:custGeom>
            <a:blipFill>
              <a:blip r:embed="rId15"/>
              <a:stretch>
                <a:fillRect l="0" t="0" r="-1"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sp>
        <p:nvSpPr>
          <p:cNvPr name="Freeform 2" id="2"/>
          <p:cNvSpPr/>
          <p:nvPr/>
        </p:nvSpPr>
        <p:spPr>
          <a:xfrm flipH="false" flipV="false" rot="0">
            <a:off x="15166801" y="3196085"/>
            <a:ext cx="9912625" cy="9700887"/>
          </a:xfrm>
          <a:custGeom>
            <a:avLst/>
            <a:gdLst/>
            <a:ahLst/>
            <a:cxnLst/>
            <a:rect r="r" b="b" t="t" l="l"/>
            <a:pathLst>
              <a:path h="9700887" w="9912625">
                <a:moveTo>
                  <a:pt x="0" y="0"/>
                </a:moveTo>
                <a:lnTo>
                  <a:pt x="9912625" y="0"/>
                </a:lnTo>
                <a:lnTo>
                  <a:pt x="9912625" y="9700887"/>
                </a:lnTo>
                <a:lnTo>
                  <a:pt x="0" y="9700887"/>
                </a:lnTo>
                <a:lnTo>
                  <a:pt x="0" y="0"/>
                </a:lnTo>
                <a:close/>
              </a:path>
            </a:pathLst>
          </a:custGeom>
          <a:blipFill>
            <a:blip r:embed="rId2">
              <a:extLst>
                <a:ext uri="{96DAC541-7B7A-43D3-8B79-37D633B846F1}">
                  <asvg:svgBlip xmlns:asvg="http://schemas.microsoft.com/office/drawing/2016/SVG/main" r:embed="rId3"/>
                </a:ext>
              </a:extLst>
            </a:blip>
            <a:stretch>
              <a:fillRect l="0" t="-11" r="0" b="-11"/>
            </a:stretch>
          </a:blipFill>
        </p:spPr>
      </p:sp>
      <p:sp>
        <p:nvSpPr>
          <p:cNvPr name="Freeform 3" id="3"/>
          <p:cNvSpPr/>
          <p:nvPr/>
        </p:nvSpPr>
        <p:spPr>
          <a:xfrm flipH="false" flipV="false" rot="0">
            <a:off x="667378" y="448280"/>
            <a:ext cx="17098343" cy="9454545"/>
          </a:xfrm>
          <a:custGeom>
            <a:avLst/>
            <a:gdLst/>
            <a:ahLst/>
            <a:cxnLst/>
            <a:rect r="r" b="b" t="t" l="l"/>
            <a:pathLst>
              <a:path h="9454545" w="17098343">
                <a:moveTo>
                  <a:pt x="0" y="0"/>
                </a:moveTo>
                <a:lnTo>
                  <a:pt x="17098343" y="0"/>
                </a:lnTo>
                <a:lnTo>
                  <a:pt x="17098343" y="9454545"/>
                </a:lnTo>
                <a:lnTo>
                  <a:pt x="0" y="9454545"/>
                </a:lnTo>
                <a:lnTo>
                  <a:pt x="0" y="0"/>
                </a:lnTo>
                <a:close/>
              </a:path>
            </a:pathLst>
          </a:custGeom>
          <a:blipFill>
            <a:blip r:embed="rId4">
              <a:extLst>
                <a:ext uri="{96DAC541-7B7A-43D3-8B79-37D633B846F1}">
                  <asvg:svgBlip xmlns:asvg="http://schemas.microsoft.com/office/drawing/2016/SVG/main" r:embed="rId5"/>
                </a:ext>
              </a:extLst>
            </a:blip>
            <a:stretch>
              <a:fillRect l="-5" t="0" r="-5" b="0"/>
            </a:stretch>
          </a:blipFill>
        </p:spPr>
      </p:sp>
      <p:sp>
        <p:nvSpPr>
          <p:cNvPr name="Freeform 4" id="4"/>
          <p:cNvSpPr/>
          <p:nvPr/>
        </p:nvSpPr>
        <p:spPr>
          <a:xfrm flipH="false" flipV="false" rot="0">
            <a:off x="14541437" y="2627076"/>
            <a:ext cx="9912625" cy="9700887"/>
          </a:xfrm>
          <a:custGeom>
            <a:avLst/>
            <a:gdLst/>
            <a:ahLst/>
            <a:cxnLst/>
            <a:rect r="r" b="b" t="t" l="l"/>
            <a:pathLst>
              <a:path h="9700887" w="9912625">
                <a:moveTo>
                  <a:pt x="0" y="0"/>
                </a:moveTo>
                <a:lnTo>
                  <a:pt x="9912625" y="0"/>
                </a:lnTo>
                <a:lnTo>
                  <a:pt x="9912625" y="9700887"/>
                </a:lnTo>
                <a:lnTo>
                  <a:pt x="0" y="9700887"/>
                </a:lnTo>
                <a:lnTo>
                  <a:pt x="0" y="0"/>
                </a:lnTo>
                <a:close/>
              </a:path>
            </a:pathLst>
          </a:custGeom>
          <a:blipFill>
            <a:blip r:embed="rId2">
              <a:extLst>
                <a:ext uri="{96DAC541-7B7A-43D3-8B79-37D633B846F1}">
                  <asvg:svgBlip xmlns:asvg="http://schemas.microsoft.com/office/drawing/2016/SVG/main" r:embed="rId3"/>
                </a:ext>
              </a:extLst>
            </a:blip>
            <a:stretch>
              <a:fillRect l="0" t="-11" r="0" b="-11"/>
            </a:stretch>
          </a:blipFill>
        </p:spPr>
      </p:sp>
      <p:sp>
        <p:nvSpPr>
          <p:cNvPr name="Freeform 5" id="5"/>
          <p:cNvSpPr/>
          <p:nvPr/>
        </p:nvSpPr>
        <p:spPr>
          <a:xfrm flipH="false" flipV="false" rot="0">
            <a:off x="-6937084" y="-2856472"/>
            <a:ext cx="9211358" cy="9924250"/>
          </a:xfrm>
          <a:custGeom>
            <a:avLst/>
            <a:gdLst/>
            <a:ahLst/>
            <a:cxnLst/>
            <a:rect r="r" b="b" t="t" l="l"/>
            <a:pathLst>
              <a:path h="9924250" w="9211358">
                <a:moveTo>
                  <a:pt x="0" y="0"/>
                </a:moveTo>
                <a:lnTo>
                  <a:pt x="9211358" y="0"/>
                </a:lnTo>
                <a:lnTo>
                  <a:pt x="9211358" y="9924250"/>
                </a:lnTo>
                <a:lnTo>
                  <a:pt x="0" y="9924250"/>
                </a:lnTo>
                <a:lnTo>
                  <a:pt x="0" y="0"/>
                </a:lnTo>
                <a:close/>
              </a:path>
            </a:pathLst>
          </a:custGeom>
          <a:blipFill>
            <a:blip r:embed="rId6">
              <a:extLst>
                <a:ext uri="{96DAC541-7B7A-43D3-8B79-37D633B846F1}">
                  <asvg:svgBlip xmlns:asvg="http://schemas.microsoft.com/office/drawing/2016/SVG/main" r:embed="rId7"/>
                </a:ext>
              </a:extLst>
            </a:blip>
            <a:stretch>
              <a:fillRect l="-43" t="0" r="-43" b="0"/>
            </a:stretch>
          </a:blipFill>
        </p:spPr>
      </p:sp>
      <p:sp>
        <p:nvSpPr>
          <p:cNvPr name="Freeform 6" id="6"/>
          <p:cNvSpPr/>
          <p:nvPr/>
        </p:nvSpPr>
        <p:spPr>
          <a:xfrm flipH="false" flipV="false" rot="0">
            <a:off x="15623421" y="126699"/>
            <a:ext cx="1956340" cy="850674"/>
          </a:xfrm>
          <a:custGeom>
            <a:avLst/>
            <a:gdLst/>
            <a:ahLst/>
            <a:cxnLst/>
            <a:rect r="r" b="b" t="t" l="l"/>
            <a:pathLst>
              <a:path h="850674" w="1956340">
                <a:moveTo>
                  <a:pt x="0" y="0"/>
                </a:moveTo>
                <a:lnTo>
                  <a:pt x="1956340" y="0"/>
                </a:lnTo>
                <a:lnTo>
                  <a:pt x="1956340" y="850674"/>
                </a:lnTo>
                <a:lnTo>
                  <a:pt x="0" y="850674"/>
                </a:lnTo>
                <a:lnTo>
                  <a:pt x="0" y="0"/>
                </a:lnTo>
                <a:close/>
              </a:path>
            </a:pathLst>
          </a:custGeom>
          <a:blipFill>
            <a:blip r:embed="rId8">
              <a:extLst>
                <a:ext uri="{96DAC541-7B7A-43D3-8B79-37D633B846F1}">
                  <asvg:svgBlip xmlns:asvg="http://schemas.microsoft.com/office/drawing/2016/SVG/main" r:embed="rId9"/>
                </a:ext>
              </a:extLst>
            </a:blip>
            <a:stretch>
              <a:fillRect l="0" t="-237" r="0" b="-237"/>
            </a:stretch>
          </a:blipFill>
        </p:spPr>
      </p:sp>
      <p:grpSp>
        <p:nvGrpSpPr>
          <p:cNvPr name="Group 7" id="7"/>
          <p:cNvGrpSpPr/>
          <p:nvPr/>
        </p:nvGrpSpPr>
        <p:grpSpPr>
          <a:xfrm rot="0">
            <a:off x="15517438" y="143844"/>
            <a:ext cx="2168307" cy="641509"/>
            <a:chOff x="0" y="0"/>
            <a:chExt cx="2891076" cy="855345"/>
          </a:xfrm>
        </p:grpSpPr>
        <p:sp>
          <p:nvSpPr>
            <p:cNvPr name="Freeform 8" id="8"/>
            <p:cNvSpPr/>
            <p:nvPr/>
          </p:nvSpPr>
          <p:spPr>
            <a:xfrm flipH="false" flipV="false" rot="0">
              <a:off x="0" y="0"/>
              <a:ext cx="2891076" cy="855345"/>
            </a:xfrm>
            <a:custGeom>
              <a:avLst/>
              <a:gdLst/>
              <a:ahLst/>
              <a:cxnLst/>
              <a:rect r="r" b="b" t="t" l="l"/>
              <a:pathLst>
                <a:path h="855345" w="2891076">
                  <a:moveTo>
                    <a:pt x="0" y="0"/>
                  </a:moveTo>
                  <a:lnTo>
                    <a:pt x="2891076" y="0"/>
                  </a:lnTo>
                  <a:lnTo>
                    <a:pt x="2891076" y="855345"/>
                  </a:lnTo>
                  <a:lnTo>
                    <a:pt x="0" y="855345"/>
                  </a:lnTo>
                  <a:close/>
                </a:path>
              </a:pathLst>
            </a:custGeom>
            <a:solidFill>
              <a:srgbClr val="000000">
                <a:alpha val="0"/>
              </a:srgbClr>
            </a:solidFill>
          </p:spPr>
        </p:sp>
        <p:sp>
          <p:nvSpPr>
            <p:cNvPr name="TextBox 9" id="9"/>
            <p:cNvSpPr txBox="true"/>
            <p:nvPr/>
          </p:nvSpPr>
          <p:spPr>
            <a:xfrm>
              <a:off x="0" y="-161925"/>
              <a:ext cx="2891076" cy="1017270"/>
            </a:xfrm>
            <a:prstGeom prst="rect">
              <a:avLst/>
            </a:prstGeom>
          </p:spPr>
          <p:txBody>
            <a:bodyPr anchor="t" rtlCol="false" tIns="0" lIns="0" bIns="0" rIns="0"/>
            <a:lstStyle/>
            <a:p>
              <a:pPr algn="ctr">
                <a:lnSpc>
                  <a:spcPts val="3359"/>
                </a:lnSpc>
              </a:pPr>
              <a:r>
                <a:rPr lang="en-US" sz="2399" spc="143">
                  <a:solidFill>
                    <a:srgbClr val="FFFFFF"/>
                  </a:solidFill>
                  <a:latin typeface="Karnchang"/>
                  <a:ea typeface="Karnchang"/>
                  <a:cs typeface="Karnchang"/>
                  <a:sym typeface="Karnchang"/>
                </a:rPr>
                <a:t>Halaman 9</a:t>
              </a:r>
            </a:p>
          </p:txBody>
        </p:sp>
      </p:grpSp>
      <p:grpSp>
        <p:nvGrpSpPr>
          <p:cNvPr name="Group 10" id="10"/>
          <p:cNvGrpSpPr/>
          <p:nvPr/>
        </p:nvGrpSpPr>
        <p:grpSpPr>
          <a:xfrm rot="0">
            <a:off x="697802" y="1073032"/>
            <a:ext cx="7908537" cy="1278332"/>
            <a:chOff x="0" y="0"/>
            <a:chExt cx="10544716" cy="1704443"/>
          </a:xfrm>
        </p:grpSpPr>
        <p:sp>
          <p:nvSpPr>
            <p:cNvPr name="Freeform 11" id="11"/>
            <p:cNvSpPr/>
            <p:nvPr/>
          </p:nvSpPr>
          <p:spPr>
            <a:xfrm flipH="false" flipV="false" rot="0">
              <a:off x="0" y="0"/>
              <a:ext cx="10544716" cy="1704443"/>
            </a:xfrm>
            <a:custGeom>
              <a:avLst/>
              <a:gdLst/>
              <a:ahLst/>
              <a:cxnLst/>
              <a:rect r="r" b="b" t="t" l="l"/>
              <a:pathLst>
                <a:path h="1704443" w="10544716">
                  <a:moveTo>
                    <a:pt x="0" y="0"/>
                  </a:moveTo>
                  <a:lnTo>
                    <a:pt x="10544716" y="0"/>
                  </a:lnTo>
                  <a:lnTo>
                    <a:pt x="10544716" y="1704443"/>
                  </a:lnTo>
                  <a:lnTo>
                    <a:pt x="0" y="1704443"/>
                  </a:lnTo>
                  <a:close/>
                </a:path>
              </a:pathLst>
            </a:custGeom>
            <a:solidFill>
              <a:srgbClr val="000000">
                <a:alpha val="0"/>
              </a:srgbClr>
            </a:solidFill>
          </p:spPr>
        </p:sp>
        <p:sp>
          <p:nvSpPr>
            <p:cNvPr name="TextBox 12" id="12"/>
            <p:cNvSpPr txBox="true"/>
            <p:nvPr/>
          </p:nvSpPr>
          <p:spPr>
            <a:xfrm>
              <a:off x="0" y="-104775"/>
              <a:ext cx="10544716" cy="1809218"/>
            </a:xfrm>
            <a:prstGeom prst="rect">
              <a:avLst/>
            </a:prstGeom>
          </p:spPr>
          <p:txBody>
            <a:bodyPr anchor="t" rtlCol="false" tIns="0" lIns="0" bIns="0" rIns="0"/>
            <a:lstStyle/>
            <a:p>
              <a:pPr algn="ctr">
                <a:lnSpc>
                  <a:spcPts val="4784"/>
                </a:lnSpc>
              </a:pPr>
              <a:r>
                <a:rPr lang="en-US" sz="5200" b="true">
                  <a:solidFill>
                    <a:srgbClr val="243342"/>
                  </a:solidFill>
                  <a:latin typeface="Karnchang Bold"/>
                  <a:ea typeface="Karnchang Bold"/>
                  <a:cs typeface="Karnchang Bold"/>
                  <a:sym typeface="Karnchang Bold"/>
                </a:rPr>
                <a:t>Production Cost</a:t>
              </a:r>
            </a:p>
          </p:txBody>
        </p:sp>
      </p:grpSp>
      <p:grpSp>
        <p:nvGrpSpPr>
          <p:cNvPr name="Group 13" id="13"/>
          <p:cNvGrpSpPr/>
          <p:nvPr/>
        </p:nvGrpSpPr>
        <p:grpSpPr>
          <a:xfrm rot="0">
            <a:off x="2274273" y="2225382"/>
            <a:ext cx="9034683" cy="4409139"/>
            <a:chOff x="0" y="0"/>
            <a:chExt cx="12046244" cy="5878852"/>
          </a:xfrm>
        </p:grpSpPr>
        <p:sp>
          <p:nvSpPr>
            <p:cNvPr name="Freeform 14" id="14"/>
            <p:cNvSpPr/>
            <p:nvPr/>
          </p:nvSpPr>
          <p:spPr>
            <a:xfrm flipH="false" flipV="false" rot="0">
              <a:off x="0" y="0"/>
              <a:ext cx="12046244" cy="5878852"/>
            </a:xfrm>
            <a:custGeom>
              <a:avLst/>
              <a:gdLst/>
              <a:ahLst/>
              <a:cxnLst/>
              <a:rect r="r" b="b" t="t" l="l"/>
              <a:pathLst>
                <a:path h="5878852" w="12046244">
                  <a:moveTo>
                    <a:pt x="0" y="0"/>
                  </a:moveTo>
                  <a:lnTo>
                    <a:pt x="12046244" y="0"/>
                  </a:lnTo>
                  <a:lnTo>
                    <a:pt x="12046244" y="5878852"/>
                  </a:lnTo>
                  <a:lnTo>
                    <a:pt x="0" y="5878852"/>
                  </a:lnTo>
                  <a:close/>
                </a:path>
              </a:pathLst>
            </a:custGeom>
            <a:solidFill>
              <a:srgbClr val="000000">
                <a:alpha val="0"/>
              </a:srgbClr>
            </a:solidFill>
          </p:spPr>
        </p:sp>
        <p:sp>
          <p:nvSpPr>
            <p:cNvPr name="TextBox 15" id="15"/>
            <p:cNvSpPr txBox="true"/>
            <p:nvPr/>
          </p:nvSpPr>
          <p:spPr>
            <a:xfrm>
              <a:off x="0" y="-38100"/>
              <a:ext cx="12046244" cy="5916952"/>
            </a:xfrm>
            <a:prstGeom prst="rect">
              <a:avLst/>
            </a:prstGeom>
          </p:spPr>
          <p:txBody>
            <a:bodyPr anchor="t" rtlCol="false" tIns="0" lIns="0" bIns="0" rIns="0"/>
            <a:lstStyle/>
            <a:p>
              <a:pPr algn="l" marL="602658" indent="-150664" lvl="3">
                <a:lnSpc>
                  <a:spcPts val="3090"/>
                </a:lnSpc>
                <a:buFont typeface="Arial"/>
                <a:buChar char="￭"/>
              </a:pPr>
              <a:r>
                <a:rPr lang="en-US" sz="2207">
                  <a:solidFill>
                    <a:srgbClr val="000000"/>
                  </a:solidFill>
                  <a:latin typeface="Lora"/>
                  <a:ea typeface="Lora"/>
                  <a:cs typeface="Lora"/>
                  <a:sym typeface="Lora"/>
                </a:rPr>
                <a:t>Biaya Bahan Baku (BBB)</a:t>
              </a:r>
            </a:p>
            <a:p>
              <a:pPr algn="l" marL="602658" indent="-150664" lvl="3">
                <a:lnSpc>
                  <a:spcPts val="3089"/>
                </a:lnSpc>
              </a:pPr>
              <a:r>
                <a:rPr lang="en-US" sz="2207">
                  <a:solidFill>
                    <a:srgbClr val="000000"/>
                  </a:solidFill>
                  <a:latin typeface="Lora"/>
                  <a:ea typeface="Lora"/>
                  <a:cs typeface="Lora"/>
                  <a:sym typeface="Lora"/>
                </a:rPr>
                <a:t>      Hosting + Domain                                                 = Rp25.000,00  </a:t>
              </a:r>
            </a:p>
            <a:p>
              <a:pPr algn="l" marL="602658" indent="-150664" lvl="3">
                <a:lnSpc>
                  <a:spcPts val="3090"/>
                </a:lnSpc>
              </a:pPr>
              <a:r>
                <a:rPr lang="en-US" sz="2207">
                  <a:solidFill>
                    <a:srgbClr val="000000"/>
                  </a:solidFill>
                  <a:latin typeface="Lora"/>
                  <a:ea typeface="Lora"/>
                  <a:cs typeface="Lora"/>
                  <a:sym typeface="Lora"/>
                </a:rPr>
                <a:t>Cloudflare Security</a:t>
              </a:r>
            </a:p>
            <a:p>
              <a:pPr algn="l" marL="901597" indent="-225399" lvl="3">
                <a:lnSpc>
                  <a:spcPts val="3090"/>
                </a:lnSpc>
                <a:buFont typeface="Arial"/>
                <a:buChar char="￭"/>
              </a:pPr>
              <a:r>
                <a:rPr lang="en-US" sz="2207">
                  <a:solidFill>
                    <a:srgbClr val="000000"/>
                  </a:solidFill>
                  <a:latin typeface="Lora"/>
                  <a:ea typeface="Lora"/>
                  <a:cs typeface="Lora"/>
                  <a:sym typeface="Lora"/>
                </a:rPr>
                <a:t>Biaya Tenaga Kerja Langsung (BTKL)                = Rp300.000,00</a:t>
              </a:r>
            </a:p>
            <a:p>
              <a:pPr algn="l" marL="602658" indent="-150664" lvl="3">
                <a:lnSpc>
                  <a:spcPts val="3090"/>
                </a:lnSpc>
                <a:buFont typeface="Arial"/>
                <a:buChar char="￭"/>
              </a:pPr>
              <a:r>
                <a:rPr lang="en-US" sz="2207">
                  <a:solidFill>
                    <a:srgbClr val="000000"/>
                  </a:solidFill>
                  <a:latin typeface="Lora"/>
                  <a:ea typeface="Lora"/>
                  <a:cs typeface="Lora"/>
                  <a:sym typeface="Lora"/>
                </a:rPr>
                <a:t>Biaya Overhead Pabrik (BOP)</a:t>
              </a:r>
            </a:p>
            <a:p>
              <a:pPr algn="l" marL="602658" indent="-150664" lvl="3">
                <a:lnSpc>
                  <a:spcPts val="3090"/>
                </a:lnSpc>
              </a:pPr>
              <a:r>
                <a:rPr lang="en-US" sz="2207">
                  <a:solidFill>
                    <a:srgbClr val="000000"/>
                  </a:solidFill>
                  <a:latin typeface="Lora"/>
                  <a:ea typeface="Lora"/>
                  <a:cs typeface="Lora"/>
                  <a:sym typeface="Lora"/>
                </a:rPr>
                <a:t>       Listrik                                         = Rp7.000,00</a:t>
              </a:r>
            </a:p>
            <a:p>
              <a:pPr algn="l" marL="602658" indent="-150664" lvl="3">
                <a:lnSpc>
                  <a:spcPts val="3090"/>
                </a:lnSpc>
              </a:pPr>
              <a:r>
                <a:rPr lang="en-US" sz="2207">
                  <a:solidFill>
                    <a:srgbClr val="000000"/>
                  </a:solidFill>
                  <a:latin typeface="Lora"/>
                  <a:ea typeface="Lora"/>
                  <a:cs typeface="Lora"/>
                  <a:sym typeface="Lora"/>
                </a:rPr>
                <a:t>       Internet                                     = Rp10.000,00</a:t>
              </a:r>
            </a:p>
            <a:p>
              <a:pPr algn="l" marL="602658" indent="-150664" lvl="3">
                <a:lnSpc>
                  <a:spcPts val="3090"/>
                </a:lnSpc>
              </a:pPr>
              <a:r>
                <a:rPr lang="en-US" sz="2207">
                  <a:solidFill>
                    <a:srgbClr val="000000"/>
                  </a:solidFill>
                  <a:latin typeface="Lora"/>
                  <a:ea typeface="Lora"/>
                  <a:cs typeface="Lora"/>
                  <a:sym typeface="Lora"/>
                </a:rPr>
                <a:t>       Biaya Penyusutan Alat             </a:t>
              </a:r>
              <a:r>
                <a:rPr lang="en-US" sz="2207" u="sng">
                  <a:solidFill>
                    <a:srgbClr val="000000"/>
                  </a:solidFill>
                  <a:latin typeface="Lora"/>
                  <a:ea typeface="Lora"/>
                  <a:cs typeface="Lora"/>
                  <a:sym typeface="Lora"/>
                </a:rPr>
                <a:t>= Rp6.000,00  +</a:t>
              </a:r>
            </a:p>
            <a:p>
              <a:pPr algn="l" marL="602658" indent="-150664" lvl="3">
                <a:lnSpc>
                  <a:spcPts val="3090"/>
                </a:lnSpc>
                <a:buFont typeface="Arial"/>
                <a:buChar char="￭"/>
              </a:pPr>
              <a:r>
                <a:rPr lang="en-US" sz="2207">
                  <a:solidFill>
                    <a:srgbClr val="000000"/>
                  </a:solidFill>
                  <a:latin typeface="Lora"/>
                  <a:ea typeface="Lora"/>
                  <a:cs typeface="Lora"/>
                  <a:sym typeface="Lora"/>
                </a:rPr>
                <a:t>Total BOP                                                                </a:t>
              </a:r>
              <a:r>
                <a:rPr lang="en-US" sz="2207" u="sng">
                  <a:solidFill>
                    <a:srgbClr val="000000"/>
                  </a:solidFill>
                  <a:latin typeface="Lora"/>
                  <a:ea typeface="Lora"/>
                  <a:cs typeface="Lora"/>
                  <a:sym typeface="Lora"/>
                </a:rPr>
                <a:t>= Rp23.000,00  +</a:t>
              </a:r>
            </a:p>
            <a:p>
              <a:pPr algn="l" marL="602658" indent="-150664" lvl="3">
                <a:lnSpc>
                  <a:spcPts val="3090"/>
                </a:lnSpc>
                <a:buFont typeface="Arial"/>
                <a:buChar char="￭"/>
              </a:pPr>
              <a:r>
                <a:rPr lang="en-US" sz="2207">
                  <a:solidFill>
                    <a:srgbClr val="000000"/>
                  </a:solidFill>
                  <a:latin typeface="Lora"/>
                  <a:ea typeface="Lora"/>
                  <a:cs typeface="Lora"/>
                  <a:sym typeface="Lora"/>
                </a:rPr>
                <a:t>Total Biaya Produksi (HPP)                                  = Rp463.000,00</a:t>
              </a:r>
            </a:p>
            <a:p>
              <a:pPr algn="l" marL="602658" indent="-150664" lvl="3">
                <a:lnSpc>
                  <a:spcPts val="3090"/>
                </a:lnSpc>
              </a:pPr>
            </a:p>
          </p:txBody>
        </p:sp>
      </p:grpSp>
      <p:grpSp>
        <p:nvGrpSpPr>
          <p:cNvPr name="Group 16" id="16"/>
          <p:cNvGrpSpPr/>
          <p:nvPr/>
        </p:nvGrpSpPr>
        <p:grpSpPr>
          <a:xfrm rot="0">
            <a:off x="5980299" y="6343094"/>
            <a:ext cx="7908537" cy="1278332"/>
            <a:chOff x="0" y="0"/>
            <a:chExt cx="10544716" cy="1704443"/>
          </a:xfrm>
        </p:grpSpPr>
        <p:sp>
          <p:nvSpPr>
            <p:cNvPr name="Freeform 17" id="17"/>
            <p:cNvSpPr/>
            <p:nvPr/>
          </p:nvSpPr>
          <p:spPr>
            <a:xfrm flipH="false" flipV="false" rot="0">
              <a:off x="0" y="0"/>
              <a:ext cx="10544716" cy="1704443"/>
            </a:xfrm>
            <a:custGeom>
              <a:avLst/>
              <a:gdLst/>
              <a:ahLst/>
              <a:cxnLst/>
              <a:rect r="r" b="b" t="t" l="l"/>
              <a:pathLst>
                <a:path h="1704443" w="10544716">
                  <a:moveTo>
                    <a:pt x="0" y="0"/>
                  </a:moveTo>
                  <a:lnTo>
                    <a:pt x="10544716" y="0"/>
                  </a:lnTo>
                  <a:lnTo>
                    <a:pt x="10544716" y="1704443"/>
                  </a:lnTo>
                  <a:lnTo>
                    <a:pt x="0" y="1704443"/>
                  </a:lnTo>
                  <a:close/>
                </a:path>
              </a:pathLst>
            </a:custGeom>
            <a:solidFill>
              <a:srgbClr val="000000">
                <a:alpha val="0"/>
              </a:srgbClr>
            </a:solidFill>
          </p:spPr>
        </p:sp>
        <p:sp>
          <p:nvSpPr>
            <p:cNvPr name="TextBox 18" id="18"/>
            <p:cNvSpPr txBox="true"/>
            <p:nvPr/>
          </p:nvSpPr>
          <p:spPr>
            <a:xfrm>
              <a:off x="0" y="-104775"/>
              <a:ext cx="10544716" cy="1809218"/>
            </a:xfrm>
            <a:prstGeom prst="rect">
              <a:avLst/>
            </a:prstGeom>
          </p:spPr>
          <p:txBody>
            <a:bodyPr anchor="t" rtlCol="false" tIns="0" lIns="0" bIns="0" rIns="0"/>
            <a:lstStyle/>
            <a:p>
              <a:pPr algn="ctr">
                <a:lnSpc>
                  <a:spcPts val="4784"/>
                </a:lnSpc>
              </a:pPr>
              <a:r>
                <a:rPr lang="en-US" sz="5200" b="true">
                  <a:solidFill>
                    <a:srgbClr val="243342"/>
                  </a:solidFill>
                  <a:latin typeface="Karnchang Bold"/>
                  <a:ea typeface="Karnchang Bold"/>
                  <a:cs typeface="Karnchang Bold"/>
                  <a:sym typeface="Karnchang Bold"/>
                </a:rPr>
                <a:t>Price</a:t>
              </a:r>
            </a:p>
          </p:txBody>
        </p:sp>
      </p:grpSp>
      <p:grpSp>
        <p:nvGrpSpPr>
          <p:cNvPr name="Group 19" id="19"/>
          <p:cNvGrpSpPr/>
          <p:nvPr/>
        </p:nvGrpSpPr>
        <p:grpSpPr>
          <a:xfrm rot="0">
            <a:off x="8237826" y="7475744"/>
            <a:ext cx="5963692" cy="2641604"/>
            <a:chOff x="0" y="0"/>
            <a:chExt cx="7951589" cy="3522138"/>
          </a:xfrm>
        </p:grpSpPr>
        <p:sp>
          <p:nvSpPr>
            <p:cNvPr name="Freeform 20" id="20"/>
            <p:cNvSpPr/>
            <p:nvPr/>
          </p:nvSpPr>
          <p:spPr>
            <a:xfrm flipH="false" flipV="false" rot="0">
              <a:off x="0" y="0"/>
              <a:ext cx="7951589" cy="3522139"/>
            </a:xfrm>
            <a:custGeom>
              <a:avLst/>
              <a:gdLst/>
              <a:ahLst/>
              <a:cxnLst/>
              <a:rect r="r" b="b" t="t" l="l"/>
              <a:pathLst>
                <a:path h="3522139" w="7951589">
                  <a:moveTo>
                    <a:pt x="0" y="0"/>
                  </a:moveTo>
                  <a:lnTo>
                    <a:pt x="7951589" y="0"/>
                  </a:lnTo>
                  <a:lnTo>
                    <a:pt x="7951589" y="3522139"/>
                  </a:lnTo>
                  <a:lnTo>
                    <a:pt x="0" y="3522139"/>
                  </a:lnTo>
                  <a:close/>
                </a:path>
              </a:pathLst>
            </a:custGeom>
            <a:solidFill>
              <a:srgbClr val="000000">
                <a:alpha val="0"/>
              </a:srgbClr>
            </a:solidFill>
          </p:spPr>
        </p:sp>
        <p:sp>
          <p:nvSpPr>
            <p:cNvPr name="TextBox 21" id="21"/>
            <p:cNvSpPr txBox="true"/>
            <p:nvPr/>
          </p:nvSpPr>
          <p:spPr>
            <a:xfrm>
              <a:off x="0" y="-47625"/>
              <a:ext cx="7951589" cy="3569763"/>
            </a:xfrm>
            <a:prstGeom prst="rect">
              <a:avLst/>
            </a:prstGeom>
          </p:spPr>
          <p:txBody>
            <a:bodyPr anchor="t" rtlCol="false" tIns="0" lIns="0" bIns="0" rIns="0"/>
            <a:lstStyle/>
            <a:p>
              <a:pPr algn="l" marL="657267" indent="-164317" lvl="3">
                <a:lnSpc>
                  <a:spcPts val="3369"/>
                </a:lnSpc>
                <a:buFont typeface="Arial"/>
                <a:buChar char="￭"/>
              </a:pPr>
              <a:r>
                <a:rPr lang="en-US" sz="2407">
                  <a:solidFill>
                    <a:srgbClr val="000000"/>
                  </a:solidFill>
                  <a:latin typeface="Lora"/>
                  <a:ea typeface="Lora"/>
                  <a:cs typeface="Lora"/>
                  <a:sym typeface="Lora"/>
                </a:rPr>
                <a:t>Harga Pokok+ Laba 25%</a:t>
              </a:r>
            </a:p>
            <a:p>
              <a:pPr algn="l" marL="657267" indent="-164317" lvl="3">
                <a:lnSpc>
                  <a:spcPts val="3369"/>
                </a:lnSpc>
              </a:pPr>
              <a:r>
                <a:rPr lang="en-US" sz="2407">
                  <a:solidFill>
                    <a:srgbClr val="000000"/>
                  </a:solidFill>
                  <a:latin typeface="Lora"/>
                  <a:ea typeface="Lora"/>
                  <a:cs typeface="Lora"/>
                  <a:sym typeface="Lora"/>
                </a:rPr>
                <a:t>       Rp403.000,00 + (25% x Rp403.000,00)</a:t>
              </a:r>
            </a:p>
            <a:p>
              <a:pPr algn="l" marL="657267" indent="-164317" lvl="3">
                <a:lnSpc>
                  <a:spcPts val="3369"/>
                </a:lnSpc>
              </a:pPr>
              <a:r>
                <a:rPr lang="en-US" sz="2407">
                  <a:solidFill>
                    <a:srgbClr val="000000"/>
                  </a:solidFill>
                  <a:latin typeface="Lora"/>
                  <a:ea typeface="Lora"/>
                  <a:cs typeface="Lora"/>
                  <a:sym typeface="Lora"/>
                </a:rPr>
                <a:t>       Rp463.000,00 + Rp100.750,00</a:t>
              </a:r>
            </a:p>
            <a:p>
              <a:pPr algn="l" marL="657267" indent="-164317" lvl="3">
                <a:lnSpc>
                  <a:spcPts val="3369"/>
                </a:lnSpc>
              </a:pPr>
              <a:r>
                <a:rPr lang="en-US" sz="2407">
                  <a:solidFill>
                    <a:srgbClr val="000000"/>
                  </a:solidFill>
                  <a:latin typeface="Lora"/>
                  <a:ea typeface="Lora"/>
                  <a:cs typeface="Lora"/>
                  <a:sym typeface="Lora"/>
                </a:rPr>
                <a:t>       &gt; Rp503.750,00</a:t>
              </a:r>
            </a:p>
            <a:p>
              <a:pPr algn="l" marL="657267" indent="-164317" lvl="3">
                <a:lnSpc>
                  <a:spcPts val="3369"/>
                </a:lnSpc>
              </a:pPr>
            </a:p>
          </p:txBody>
        </p:sp>
      </p:grpSp>
      <p:grpSp>
        <p:nvGrpSpPr>
          <p:cNvPr name="Group 22" id="22"/>
          <p:cNvGrpSpPr/>
          <p:nvPr/>
        </p:nvGrpSpPr>
        <p:grpSpPr>
          <a:xfrm rot="0">
            <a:off x="5980299" y="2994766"/>
            <a:ext cx="8256762" cy="368547"/>
            <a:chOff x="0" y="0"/>
            <a:chExt cx="11009016" cy="491396"/>
          </a:xfrm>
        </p:grpSpPr>
        <p:sp>
          <p:nvSpPr>
            <p:cNvPr name="Freeform 23" id="23"/>
            <p:cNvSpPr/>
            <p:nvPr/>
          </p:nvSpPr>
          <p:spPr>
            <a:xfrm flipH="false" flipV="false" rot="0">
              <a:off x="0" y="0"/>
              <a:ext cx="11009016" cy="491396"/>
            </a:xfrm>
            <a:custGeom>
              <a:avLst/>
              <a:gdLst/>
              <a:ahLst/>
              <a:cxnLst/>
              <a:rect r="r" b="b" t="t" l="l"/>
              <a:pathLst>
                <a:path h="491396" w="11009016">
                  <a:moveTo>
                    <a:pt x="0" y="0"/>
                  </a:moveTo>
                  <a:lnTo>
                    <a:pt x="11009016" y="0"/>
                  </a:lnTo>
                  <a:lnTo>
                    <a:pt x="11009016" y="491396"/>
                  </a:lnTo>
                  <a:lnTo>
                    <a:pt x="0" y="491396"/>
                  </a:lnTo>
                  <a:close/>
                </a:path>
              </a:pathLst>
            </a:custGeom>
            <a:solidFill>
              <a:srgbClr val="000000">
                <a:alpha val="0"/>
              </a:srgbClr>
            </a:solidFill>
          </p:spPr>
        </p:sp>
        <p:sp>
          <p:nvSpPr>
            <p:cNvPr name="TextBox 24" id="24"/>
            <p:cNvSpPr txBox="true"/>
            <p:nvPr/>
          </p:nvSpPr>
          <p:spPr>
            <a:xfrm>
              <a:off x="0" y="-47625"/>
              <a:ext cx="11009016" cy="539021"/>
            </a:xfrm>
            <a:prstGeom prst="rect">
              <a:avLst/>
            </a:prstGeom>
          </p:spPr>
          <p:txBody>
            <a:bodyPr anchor="t" rtlCol="false" tIns="0" lIns="0" bIns="0" rIns="0"/>
            <a:lstStyle/>
            <a:p>
              <a:pPr algn="ctr">
                <a:lnSpc>
                  <a:spcPts val="2967"/>
                </a:lnSpc>
              </a:pPr>
              <a:r>
                <a:rPr lang="en-US" sz="2120">
                  <a:solidFill>
                    <a:srgbClr val="000000"/>
                  </a:solidFill>
                  <a:latin typeface="Lora"/>
                  <a:ea typeface="Lora"/>
                  <a:cs typeface="Lora"/>
                  <a:sym typeface="Lora"/>
                </a:rPr>
                <a:t>= Rp55.000,00</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sp>
        <p:nvSpPr>
          <p:cNvPr name="Freeform 2" id="2"/>
          <p:cNvSpPr/>
          <p:nvPr/>
        </p:nvSpPr>
        <p:spPr>
          <a:xfrm flipH="false" flipV="false" rot="0">
            <a:off x="903302" y="600680"/>
            <a:ext cx="16786196" cy="9281943"/>
          </a:xfrm>
          <a:custGeom>
            <a:avLst/>
            <a:gdLst/>
            <a:ahLst/>
            <a:cxnLst/>
            <a:rect r="r" b="b" t="t" l="l"/>
            <a:pathLst>
              <a:path h="9281943" w="16786196">
                <a:moveTo>
                  <a:pt x="0" y="0"/>
                </a:moveTo>
                <a:lnTo>
                  <a:pt x="16786196" y="0"/>
                </a:lnTo>
                <a:lnTo>
                  <a:pt x="16786196" y="9281943"/>
                </a:lnTo>
                <a:lnTo>
                  <a:pt x="0" y="9281943"/>
                </a:lnTo>
                <a:lnTo>
                  <a:pt x="0" y="0"/>
                </a:lnTo>
                <a:close/>
              </a:path>
            </a:pathLst>
          </a:custGeom>
          <a:blipFill>
            <a:blip r:embed="rId2">
              <a:extLst>
                <a:ext uri="{96DAC541-7B7A-43D3-8B79-37D633B846F1}">
                  <asvg:svgBlip xmlns:asvg="http://schemas.microsoft.com/office/drawing/2016/SVG/main" r:embed="rId3"/>
                </a:ext>
              </a:extLst>
            </a:blip>
            <a:stretch>
              <a:fillRect l="0" t="-7" r="0" b="-7"/>
            </a:stretch>
          </a:blipFill>
        </p:spPr>
      </p:sp>
      <p:sp>
        <p:nvSpPr>
          <p:cNvPr name="Freeform 3" id="3"/>
          <p:cNvSpPr/>
          <p:nvPr/>
        </p:nvSpPr>
        <p:spPr>
          <a:xfrm flipH="false" flipV="false" rot="0">
            <a:off x="16564506" y="4028310"/>
            <a:ext cx="9912625" cy="9700887"/>
          </a:xfrm>
          <a:custGeom>
            <a:avLst/>
            <a:gdLst/>
            <a:ahLst/>
            <a:cxnLst/>
            <a:rect r="r" b="b" t="t" l="l"/>
            <a:pathLst>
              <a:path h="9700887" w="9912625">
                <a:moveTo>
                  <a:pt x="0" y="0"/>
                </a:moveTo>
                <a:lnTo>
                  <a:pt x="9912625" y="0"/>
                </a:lnTo>
                <a:lnTo>
                  <a:pt x="9912625" y="9700887"/>
                </a:lnTo>
                <a:lnTo>
                  <a:pt x="0" y="9700887"/>
                </a:lnTo>
                <a:lnTo>
                  <a:pt x="0" y="0"/>
                </a:lnTo>
                <a:close/>
              </a:path>
            </a:pathLst>
          </a:custGeom>
          <a:blipFill>
            <a:blip r:embed="rId4">
              <a:extLst>
                <a:ext uri="{96DAC541-7B7A-43D3-8B79-37D633B846F1}">
                  <asvg:svgBlip xmlns:asvg="http://schemas.microsoft.com/office/drawing/2016/SVG/main" r:embed="rId5"/>
                </a:ext>
              </a:extLst>
            </a:blip>
            <a:stretch>
              <a:fillRect l="0" t="-11" r="0" b="-11"/>
            </a:stretch>
          </a:blipFill>
        </p:spPr>
      </p:sp>
      <p:sp>
        <p:nvSpPr>
          <p:cNvPr name="Freeform 4" id="4"/>
          <p:cNvSpPr/>
          <p:nvPr/>
        </p:nvSpPr>
        <p:spPr>
          <a:xfrm flipH="false" flipV="false" rot="0">
            <a:off x="-6983123" y="-2734415"/>
            <a:ext cx="8903751" cy="9529373"/>
          </a:xfrm>
          <a:custGeom>
            <a:avLst/>
            <a:gdLst/>
            <a:ahLst/>
            <a:cxnLst/>
            <a:rect r="r" b="b" t="t" l="l"/>
            <a:pathLst>
              <a:path h="9529373" w="8903751">
                <a:moveTo>
                  <a:pt x="0" y="0"/>
                </a:moveTo>
                <a:lnTo>
                  <a:pt x="8903751" y="0"/>
                </a:lnTo>
                <a:lnTo>
                  <a:pt x="8903751" y="9529373"/>
                </a:lnTo>
                <a:lnTo>
                  <a:pt x="0" y="9529373"/>
                </a:lnTo>
                <a:lnTo>
                  <a:pt x="0" y="0"/>
                </a:lnTo>
                <a:close/>
              </a:path>
            </a:pathLst>
          </a:custGeom>
          <a:blipFill>
            <a:blip r:embed="rId6">
              <a:extLst>
                <a:ext uri="{96DAC541-7B7A-43D3-8B79-37D633B846F1}">
                  <asvg:svgBlip xmlns:asvg="http://schemas.microsoft.com/office/drawing/2016/SVG/main" r:embed="rId7"/>
                </a:ext>
              </a:extLst>
            </a:blip>
            <a:stretch>
              <a:fillRect l="0" t="-15" r="0" b="-15"/>
            </a:stretch>
          </a:blipFill>
        </p:spPr>
      </p:sp>
      <p:sp>
        <p:nvSpPr>
          <p:cNvPr name="Freeform 5" id="5"/>
          <p:cNvSpPr/>
          <p:nvPr/>
        </p:nvSpPr>
        <p:spPr>
          <a:xfrm flipH="false" flipV="false" rot="0">
            <a:off x="15781738" y="325291"/>
            <a:ext cx="2114449" cy="831151"/>
          </a:xfrm>
          <a:custGeom>
            <a:avLst/>
            <a:gdLst/>
            <a:ahLst/>
            <a:cxnLst/>
            <a:rect r="r" b="b" t="t" l="l"/>
            <a:pathLst>
              <a:path h="831151" w="2114449">
                <a:moveTo>
                  <a:pt x="0" y="0"/>
                </a:moveTo>
                <a:lnTo>
                  <a:pt x="2114449" y="0"/>
                </a:lnTo>
                <a:lnTo>
                  <a:pt x="2114449" y="831151"/>
                </a:lnTo>
                <a:lnTo>
                  <a:pt x="0" y="831151"/>
                </a:lnTo>
                <a:lnTo>
                  <a:pt x="0" y="0"/>
                </a:lnTo>
                <a:close/>
              </a:path>
            </a:pathLst>
          </a:custGeom>
          <a:blipFill>
            <a:blip r:embed="rId8">
              <a:extLst>
                <a:ext uri="{96DAC541-7B7A-43D3-8B79-37D633B846F1}">
                  <asvg:svgBlip xmlns:asvg="http://schemas.microsoft.com/office/drawing/2016/SVG/main" r:embed="rId9"/>
                </a:ext>
              </a:extLst>
            </a:blip>
            <a:stretch>
              <a:fillRect l="0" t="-421" r="0" b="-421"/>
            </a:stretch>
          </a:blipFill>
        </p:spPr>
      </p:sp>
      <p:grpSp>
        <p:nvGrpSpPr>
          <p:cNvPr name="Group 6" id="6"/>
          <p:cNvGrpSpPr/>
          <p:nvPr/>
        </p:nvGrpSpPr>
        <p:grpSpPr>
          <a:xfrm rot="0">
            <a:off x="15773859" y="377625"/>
            <a:ext cx="2168307" cy="608330"/>
            <a:chOff x="0" y="0"/>
            <a:chExt cx="2891076" cy="811107"/>
          </a:xfrm>
        </p:grpSpPr>
        <p:sp>
          <p:nvSpPr>
            <p:cNvPr name="Freeform 7" id="7"/>
            <p:cNvSpPr/>
            <p:nvPr/>
          </p:nvSpPr>
          <p:spPr>
            <a:xfrm flipH="false" flipV="false" rot="0">
              <a:off x="0" y="0"/>
              <a:ext cx="2891076" cy="811107"/>
            </a:xfrm>
            <a:custGeom>
              <a:avLst/>
              <a:gdLst/>
              <a:ahLst/>
              <a:cxnLst/>
              <a:rect r="r" b="b" t="t" l="l"/>
              <a:pathLst>
                <a:path h="811107" w="2891076">
                  <a:moveTo>
                    <a:pt x="0" y="0"/>
                  </a:moveTo>
                  <a:lnTo>
                    <a:pt x="2891076" y="0"/>
                  </a:lnTo>
                  <a:lnTo>
                    <a:pt x="2891076" y="811107"/>
                  </a:lnTo>
                  <a:lnTo>
                    <a:pt x="0" y="811107"/>
                  </a:lnTo>
                  <a:close/>
                </a:path>
              </a:pathLst>
            </a:custGeom>
            <a:solidFill>
              <a:srgbClr val="000000">
                <a:alpha val="0"/>
              </a:srgbClr>
            </a:solidFill>
          </p:spPr>
        </p:sp>
        <p:sp>
          <p:nvSpPr>
            <p:cNvPr name="TextBox 8" id="8"/>
            <p:cNvSpPr txBox="true"/>
            <p:nvPr/>
          </p:nvSpPr>
          <p:spPr>
            <a:xfrm>
              <a:off x="0" y="-152400"/>
              <a:ext cx="2891076" cy="963507"/>
            </a:xfrm>
            <a:prstGeom prst="rect">
              <a:avLst/>
            </a:prstGeom>
          </p:spPr>
          <p:txBody>
            <a:bodyPr anchor="t" rtlCol="false" tIns="0" lIns="0" bIns="0" rIns="0"/>
            <a:lstStyle/>
            <a:p>
              <a:pPr algn="ctr">
                <a:lnSpc>
                  <a:spcPts val="3219"/>
                </a:lnSpc>
              </a:pPr>
              <a:r>
                <a:rPr lang="en-US" sz="2299" spc="137">
                  <a:solidFill>
                    <a:srgbClr val="FFFFFF"/>
                  </a:solidFill>
                  <a:latin typeface="Karnchang"/>
                  <a:ea typeface="Karnchang"/>
                  <a:cs typeface="Karnchang"/>
                  <a:sym typeface="Karnchang"/>
                </a:rPr>
                <a:t>Halaman 10</a:t>
              </a:r>
            </a:p>
          </p:txBody>
        </p:sp>
      </p:grpSp>
      <p:grpSp>
        <p:nvGrpSpPr>
          <p:cNvPr name="Group 9" id="9"/>
          <p:cNvGrpSpPr/>
          <p:nvPr/>
        </p:nvGrpSpPr>
        <p:grpSpPr>
          <a:xfrm rot="0">
            <a:off x="4810831" y="581778"/>
            <a:ext cx="10159849" cy="1487266"/>
            <a:chOff x="0" y="0"/>
            <a:chExt cx="13546465" cy="1983022"/>
          </a:xfrm>
        </p:grpSpPr>
        <p:sp>
          <p:nvSpPr>
            <p:cNvPr name="Freeform 10" id="10"/>
            <p:cNvSpPr/>
            <p:nvPr/>
          </p:nvSpPr>
          <p:spPr>
            <a:xfrm flipH="false" flipV="false" rot="0">
              <a:off x="0" y="0"/>
              <a:ext cx="13546466" cy="1983022"/>
            </a:xfrm>
            <a:custGeom>
              <a:avLst/>
              <a:gdLst/>
              <a:ahLst/>
              <a:cxnLst/>
              <a:rect r="r" b="b" t="t" l="l"/>
              <a:pathLst>
                <a:path h="1983022" w="13546466">
                  <a:moveTo>
                    <a:pt x="0" y="0"/>
                  </a:moveTo>
                  <a:lnTo>
                    <a:pt x="13546466" y="0"/>
                  </a:lnTo>
                  <a:lnTo>
                    <a:pt x="13546466" y="1983022"/>
                  </a:lnTo>
                  <a:lnTo>
                    <a:pt x="0" y="1983022"/>
                  </a:lnTo>
                  <a:close/>
                </a:path>
              </a:pathLst>
            </a:custGeom>
            <a:solidFill>
              <a:srgbClr val="000000">
                <a:alpha val="0"/>
              </a:srgbClr>
            </a:solidFill>
          </p:spPr>
        </p:sp>
        <p:sp>
          <p:nvSpPr>
            <p:cNvPr name="TextBox 11" id="11"/>
            <p:cNvSpPr txBox="true"/>
            <p:nvPr/>
          </p:nvSpPr>
          <p:spPr>
            <a:xfrm>
              <a:off x="0" y="-133350"/>
              <a:ext cx="13546465" cy="2116372"/>
            </a:xfrm>
            <a:prstGeom prst="rect">
              <a:avLst/>
            </a:prstGeom>
          </p:spPr>
          <p:txBody>
            <a:bodyPr anchor="t" rtlCol="false" tIns="0" lIns="0" bIns="0" rIns="0"/>
            <a:lstStyle/>
            <a:p>
              <a:pPr algn="ctr">
                <a:lnSpc>
                  <a:spcPts val="5520"/>
                </a:lnSpc>
              </a:pPr>
              <a:r>
                <a:rPr lang="en-US" sz="6000" b="true">
                  <a:solidFill>
                    <a:srgbClr val="243342"/>
                  </a:solidFill>
                  <a:latin typeface="Karnchang Bold"/>
                  <a:ea typeface="Karnchang Bold"/>
                  <a:cs typeface="Karnchang Bold"/>
                  <a:sym typeface="Karnchang Bold"/>
                </a:rPr>
                <a:t>Marketing</a:t>
              </a:r>
            </a:p>
          </p:txBody>
        </p:sp>
      </p:grpSp>
      <p:grpSp>
        <p:nvGrpSpPr>
          <p:cNvPr name="Group 12" id="12"/>
          <p:cNvGrpSpPr/>
          <p:nvPr/>
        </p:nvGrpSpPr>
        <p:grpSpPr>
          <a:xfrm rot="0">
            <a:off x="3023170" y="1573807"/>
            <a:ext cx="6867586" cy="992217"/>
            <a:chOff x="0" y="0"/>
            <a:chExt cx="9156781" cy="1322956"/>
          </a:xfrm>
        </p:grpSpPr>
        <p:sp>
          <p:nvSpPr>
            <p:cNvPr name="Freeform 13" id="13"/>
            <p:cNvSpPr/>
            <p:nvPr/>
          </p:nvSpPr>
          <p:spPr>
            <a:xfrm flipH="false" flipV="false" rot="0">
              <a:off x="0" y="0"/>
              <a:ext cx="9156781" cy="1322956"/>
            </a:xfrm>
            <a:custGeom>
              <a:avLst/>
              <a:gdLst/>
              <a:ahLst/>
              <a:cxnLst/>
              <a:rect r="r" b="b" t="t" l="l"/>
              <a:pathLst>
                <a:path h="1322956" w="9156781">
                  <a:moveTo>
                    <a:pt x="0" y="0"/>
                  </a:moveTo>
                  <a:lnTo>
                    <a:pt x="9156781" y="0"/>
                  </a:lnTo>
                  <a:lnTo>
                    <a:pt x="9156781" y="1322956"/>
                  </a:lnTo>
                  <a:lnTo>
                    <a:pt x="0" y="1322956"/>
                  </a:lnTo>
                  <a:close/>
                </a:path>
              </a:pathLst>
            </a:custGeom>
            <a:solidFill>
              <a:srgbClr val="000000">
                <a:alpha val="0"/>
              </a:srgbClr>
            </a:solidFill>
          </p:spPr>
        </p:sp>
        <p:sp>
          <p:nvSpPr>
            <p:cNvPr name="TextBox 14" id="14"/>
            <p:cNvSpPr txBox="true"/>
            <p:nvPr/>
          </p:nvSpPr>
          <p:spPr>
            <a:xfrm>
              <a:off x="0" y="-85725"/>
              <a:ext cx="9156781" cy="1408681"/>
            </a:xfrm>
            <a:prstGeom prst="rect">
              <a:avLst/>
            </a:prstGeom>
          </p:spPr>
          <p:txBody>
            <a:bodyPr anchor="t" rtlCol="false" tIns="0" lIns="0" bIns="0" rIns="0"/>
            <a:lstStyle/>
            <a:p>
              <a:pPr algn="l">
                <a:lnSpc>
                  <a:spcPts val="3680"/>
                </a:lnSpc>
              </a:pPr>
              <a:r>
                <a:rPr lang="en-US" sz="4000" b="true">
                  <a:solidFill>
                    <a:srgbClr val="000000"/>
                  </a:solidFill>
                  <a:latin typeface="Karnchang Bold"/>
                  <a:ea typeface="Karnchang Bold"/>
                  <a:cs typeface="Karnchang Bold"/>
                  <a:sym typeface="Karnchang Bold"/>
                </a:rPr>
                <a:t>Market Targeting </a:t>
              </a:r>
            </a:p>
          </p:txBody>
        </p:sp>
      </p:grpSp>
      <p:sp>
        <p:nvSpPr>
          <p:cNvPr name="Freeform 15" id="15"/>
          <p:cNvSpPr/>
          <p:nvPr/>
        </p:nvSpPr>
        <p:spPr>
          <a:xfrm flipH="false" flipV="false" rot="0">
            <a:off x="2212184" y="1698655"/>
            <a:ext cx="659308" cy="659308"/>
          </a:xfrm>
          <a:custGeom>
            <a:avLst/>
            <a:gdLst/>
            <a:ahLst/>
            <a:cxnLst/>
            <a:rect r="r" b="b" t="t" l="l"/>
            <a:pathLst>
              <a:path h="659308" w="659308">
                <a:moveTo>
                  <a:pt x="0" y="0"/>
                </a:moveTo>
                <a:lnTo>
                  <a:pt x="659308" y="0"/>
                </a:lnTo>
                <a:lnTo>
                  <a:pt x="659308" y="659308"/>
                </a:lnTo>
                <a:lnTo>
                  <a:pt x="0" y="65930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6" id="16"/>
          <p:cNvGrpSpPr/>
          <p:nvPr/>
        </p:nvGrpSpPr>
        <p:grpSpPr>
          <a:xfrm rot="0">
            <a:off x="3090914" y="2306937"/>
            <a:ext cx="14168386" cy="2077967"/>
            <a:chOff x="0" y="0"/>
            <a:chExt cx="18891181" cy="2770622"/>
          </a:xfrm>
        </p:grpSpPr>
        <p:sp>
          <p:nvSpPr>
            <p:cNvPr name="Freeform 17" id="17"/>
            <p:cNvSpPr/>
            <p:nvPr/>
          </p:nvSpPr>
          <p:spPr>
            <a:xfrm flipH="false" flipV="false" rot="0">
              <a:off x="0" y="0"/>
              <a:ext cx="18891182" cy="2770622"/>
            </a:xfrm>
            <a:custGeom>
              <a:avLst/>
              <a:gdLst/>
              <a:ahLst/>
              <a:cxnLst/>
              <a:rect r="r" b="b" t="t" l="l"/>
              <a:pathLst>
                <a:path h="2770622" w="18891182">
                  <a:moveTo>
                    <a:pt x="0" y="0"/>
                  </a:moveTo>
                  <a:lnTo>
                    <a:pt x="18891182" y="0"/>
                  </a:lnTo>
                  <a:lnTo>
                    <a:pt x="18891182" y="2770622"/>
                  </a:lnTo>
                  <a:lnTo>
                    <a:pt x="0" y="2770622"/>
                  </a:lnTo>
                  <a:close/>
                </a:path>
              </a:pathLst>
            </a:custGeom>
            <a:solidFill>
              <a:srgbClr val="000000">
                <a:alpha val="0"/>
              </a:srgbClr>
            </a:solidFill>
          </p:spPr>
        </p:sp>
        <p:sp>
          <p:nvSpPr>
            <p:cNvPr name="TextBox 18" id="18"/>
            <p:cNvSpPr txBox="true"/>
            <p:nvPr/>
          </p:nvSpPr>
          <p:spPr>
            <a:xfrm>
              <a:off x="0" y="-47625"/>
              <a:ext cx="18891181" cy="2818247"/>
            </a:xfrm>
            <a:prstGeom prst="rect">
              <a:avLst/>
            </a:prstGeom>
          </p:spPr>
          <p:txBody>
            <a:bodyPr anchor="t" rtlCol="false" tIns="0" lIns="0" bIns="0" rIns="0"/>
            <a:lstStyle/>
            <a:p>
              <a:pPr algn="just">
                <a:lnSpc>
                  <a:spcPts val="3639"/>
                </a:lnSpc>
              </a:pPr>
              <a:r>
                <a:rPr lang="en-US" sz="2600">
                  <a:solidFill>
                    <a:srgbClr val="000000"/>
                  </a:solidFill>
                  <a:latin typeface="Lora"/>
                  <a:ea typeface="Lora"/>
                  <a:cs typeface="Lora"/>
                  <a:sym typeface="Lora"/>
                </a:rPr>
                <a:t>Our target clients are elementary schools (SD/MI or equivalent), junior high schools (SMP/MTs or equivalent), and senior high schools (SMA/SMK/MA or equivalent). One of our existing clients is SD N 2 Saranjana, and we aim to acquire five more school clients within this year.</a:t>
              </a:r>
            </a:p>
          </p:txBody>
        </p:sp>
      </p:grpSp>
      <p:grpSp>
        <p:nvGrpSpPr>
          <p:cNvPr name="Group 19" id="19"/>
          <p:cNvGrpSpPr/>
          <p:nvPr/>
        </p:nvGrpSpPr>
        <p:grpSpPr>
          <a:xfrm rot="0">
            <a:off x="3090914" y="3825945"/>
            <a:ext cx="6867586" cy="992217"/>
            <a:chOff x="0" y="0"/>
            <a:chExt cx="9156781" cy="1322956"/>
          </a:xfrm>
        </p:grpSpPr>
        <p:sp>
          <p:nvSpPr>
            <p:cNvPr name="Freeform 20" id="20"/>
            <p:cNvSpPr/>
            <p:nvPr/>
          </p:nvSpPr>
          <p:spPr>
            <a:xfrm flipH="false" flipV="false" rot="0">
              <a:off x="0" y="0"/>
              <a:ext cx="9156781" cy="1322956"/>
            </a:xfrm>
            <a:custGeom>
              <a:avLst/>
              <a:gdLst/>
              <a:ahLst/>
              <a:cxnLst/>
              <a:rect r="r" b="b" t="t" l="l"/>
              <a:pathLst>
                <a:path h="1322956" w="9156781">
                  <a:moveTo>
                    <a:pt x="0" y="0"/>
                  </a:moveTo>
                  <a:lnTo>
                    <a:pt x="9156781" y="0"/>
                  </a:lnTo>
                  <a:lnTo>
                    <a:pt x="9156781" y="1322956"/>
                  </a:lnTo>
                  <a:lnTo>
                    <a:pt x="0" y="1322956"/>
                  </a:lnTo>
                  <a:close/>
                </a:path>
              </a:pathLst>
            </a:custGeom>
            <a:solidFill>
              <a:srgbClr val="000000">
                <a:alpha val="0"/>
              </a:srgbClr>
            </a:solidFill>
          </p:spPr>
        </p:sp>
        <p:sp>
          <p:nvSpPr>
            <p:cNvPr name="TextBox 21" id="21"/>
            <p:cNvSpPr txBox="true"/>
            <p:nvPr/>
          </p:nvSpPr>
          <p:spPr>
            <a:xfrm>
              <a:off x="0" y="-85725"/>
              <a:ext cx="9156781" cy="1408681"/>
            </a:xfrm>
            <a:prstGeom prst="rect">
              <a:avLst/>
            </a:prstGeom>
          </p:spPr>
          <p:txBody>
            <a:bodyPr anchor="t" rtlCol="false" tIns="0" lIns="0" bIns="0" rIns="0"/>
            <a:lstStyle/>
            <a:p>
              <a:pPr algn="l">
                <a:lnSpc>
                  <a:spcPts val="3680"/>
                </a:lnSpc>
              </a:pPr>
              <a:r>
                <a:rPr lang="en-US" sz="4000" b="true">
                  <a:solidFill>
                    <a:srgbClr val="000000"/>
                  </a:solidFill>
                  <a:latin typeface="Karnchang Bold"/>
                  <a:ea typeface="Karnchang Bold"/>
                  <a:cs typeface="Karnchang Bold"/>
                  <a:sym typeface="Karnchang Bold"/>
                </a:rPr>
                <a:t>Marketing Strategy</a:t>
              </a:r>
            </a:p>
          </p:txBody>
        </p:sp>
      </p:grpSp>
      <p:sp>
        <p:nvSpPr>
          <p:cNvPr name="Freeform 22" id="22"/>
          <p:cNvSpPr/>
          <p:nvPr/>
        </p:nvSpPr>
        <p:spPr>
          <a:xfrm flipH="false" flipV="false" rot="0">
            <a:off x="2212184" y="3975964"/>
            <a:ext cx="659308" cy="659308"/>
          </a:xfrm>
          <a:custGeom>
            <a:avLst/>
            <a:gdLst/>
            <a:ahLst/>
            <a:cxnLst/>
            <a:rect r="r" b="b" t="t" l="l"/>
            <a:pathLst>
              <a:path h="659308" w="659308">
                <a:moveTo>
                  <a:pt x="0" y="0"/>
                </a:moveTo>
                <a:lnTo>
                  <a:pt x="659308" y="0"/>
                </a:lnTo>
                <a:lnTo>
                  <a:pt x="659308" y="659308"/>
                </a:lnTo>
                <a:lnTo>
                  <a:pt x="0" y="65930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3" id="23"/>
          <p:cNvGrpSpPr/>
          <p:nvPr/>
        </p:nvGrpSpPr>
        <p:grpSpPr>
          <a:xfrm rot="0">
            <a:off x="2871492" y="4511110"/>
            <a:ext cx="13748049" cy="5155604"/>
            <a:chOff x="0" y="0"/>
            <a:chExt cx="18330732" cy="6874138"/>
          </a:xfrm>
        </p:grpSpPr>
        <p:sp>
          <p:nvSpPr>
            <p:cNvPr name="Freeform 24" id="24"/>
            <p:cNvSpPr/>
            <p:nvPr/>
          </p:nvSpPr>
          <p:spPr>
            <a:xfrm flipH="false" flipV="false" rot="0">
              <a:off x="0" y="0"/>
              <a:ext cx="18330732" cy="6874139"/>
            </a:xfrm>
            <a:custGeom>
              <a:avLst/>
              <a:gdLst/>
              <a:ahLst/>
              <a:cxnLst/>
              <a:rect r="r" b="b" t="t" l="l"/>
              <a:pathLst>
                <a:path h="6874139" w="18330732">
                  <a:moveTo>
                    <a:pt x="0" y="0"/>
                  </a:moveTo>
                  <a:lnTo>
                    <a:pt x="18330732" y="0"/>
                  </a:lnTo>
                  <a:lnTo>
                    <a:pt x="18330732" y="6874139"/>
                  </a:lnTo>
                  <a:lnTo>
                    <a:pt x="0" y="6874139"/>
                  </a:lnTo>
                  <a:close/>
                </a:path>
              </a:pathLst>
            </a:custGeom>
            <a:solidFill>
              <a:srgbClr val="000000">
                <a:alpha val="0"/>
              </a:srgbClr>
            </a:solidFill>
          </p:spPr>
        </p:sp>
        <p:sp>
          <p:nvSpPr>
            <p:cNvPr name="TextBox 25" id="25"/>
            <p:cNvSpPr txBox="true"/>
            <p:nvPr/>
          </p:nvSpPr>
          <p:spPr>
            <a:xfrm>
              <a:off x="0" y="-47625"/>
              <a:ext cx="18330732" cy="6921763"/>
            </a:xfrm>
            <a:prstGeom prst="rect">
              <a:avLst/>
            </a:prstGeom>
          </p:spPr>
          <p:txBody>
            <a:bodyPr anchor="t" rtlCol="false" tIns="0" lIns="0" bIns="0" rIns="0"/>
            <a:lstStyle/>
            <a:p>
              <a:pPr algn="just" marL="655048" indent="-163762" lvl="3">
                <a:lnSpc>
                  <a:spcPts val="3358"/>
                </a:lnSpc>
                <a:buFont typeface="Arial"/>
                <a:buChar char="￭"/>
              </a:pPr>
              <a:r>
                <a:rPr lang="en-US" sz="2399">
                  <a:solidFill>
                    <a:srgbClr val="000000"/>
                  </a:solidFill>
                  <a:latin typeface="Lora"/>
                  <a:ea typeface="Lora"/>
                  <a:cs typeface="Lora"/>
                  <a:sym typeface="Lora"/>
                </a:rPr>
                <a:t>Product: We provide an LMS with exciting features, one of which allows clients to open PPDB (New Student Admission). When applicants fill out the registration form, a proof of registration will be sent to their Gmail automatically.</a:t>
              </a:r>
            </a:p>
            <a:p>
              <a:pPr algn="just" marL="655048" indent="-163762" lvl="3">
                <a:lnSpc>
                  <a:spcPts val="3358"/>
                </a:lnSpc>
                <a:buFont typeface="Arial"/>
                <a:buChar char="￭"/>
              </a:pPr>
              <a:r>
                <a:rPr lang="en-US" sz="2399">
                  <a:solidFill>
                    <a:srgbClr val="000000"/>
                  </a:solidFill>
                  <a:latin typeface="Lora"/>
                  <a:ea typeface="Lora"/>
                  <a:cs typeface="Lora"/>
                  <a:sym typeface="Lora"/>
                </a:rPr>
                <a:t>Price: We offer a special price for the first three clients who subscribe for one year. They will receive a 5% discount on their monthly payments, reducing the price from Rp 500,000.00 to Rp 475,000.00 per month.</a:t>
              </a:r>
            </a:p>
            <a:p>
              <a:pPr algn="just" marL="655048" indent="-163762" lvl="3">
                <a:lnSpc>
                  <a:spcPts val="3358"/>
                </a:lnSpc>
                <a:buFont typeface="Arial"/>
                <a:buChar char="￭"/>
              </a:pPr>
              <a:r>
                <a:rPr lang="en-US" sz="2399">
                  <a:solidFill>
                    <a:srgbClr val="000000"/>
                  </a:solidFill>
                  <a:latin typeface="Lora"/>
                  <a:ea typeface="Lora"/>
                  <a:cs typeface="Lora"/>
                  <a:sym typeface="Lora"/>
                </a:rPr>
                <a:t>Place: Clients who wish to subscribe can contact us via WhatsApp at 081350196185 or visit our office at Jl. Pasuruhan Kidul No. 340, Pasuruhan Kidul, Kec. Jati, Kabupaten Kudus, Jawa Tengah 59349.</a:t>
              </a:r>
            </a:p>
            <a:p>
              <a:pPr algn="just" marL="655048" indent="-163762" lvl="3">
                <a:lnSpc>
                  <a:spcPts val="3358"/>
                </a:lnSpc>
                <a:buFont typeface="Arial"/>
                <a:buChar char="￭"/>
              </a:pPr>
              <a:r>
                <a:rPr lang="en-US" sz="2399">
                  <a:solidFill>
                    <a:srgbClr val="000000"/>
                  </a:solidFill>
                  <a:latin typeface="Lora"/>
                  <a:ea typeface="Lora"/>
                  <a:cs typeface="Lora"/>
                  <a:sym typeface="Lora"/>
                </a:rPr>
                <a:t>Promotion: We promote this Learning Management System through school visits for direct socialization, creating advertisements on social media, and distributing pamphlets.</a:t>
              </a:r>
            </a:p>
            <a:p>
              <a:pPr algn="just" marL="655048" indent="-163762" lvl="3">
                <a:lnSpc>
                  <a:spcPts val="3358"/>
                </a:lnSpc>
              </a:pP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sp>
        <p:nvSpPr>
          <p:cNvPr name="Freeform 2" id="2"/>
          <p:cNvSpPr/>
          <p:nvPr/>
        </p:nvSpPr>
        <p:spPr>
          <a:xfrm flipH="false" flipV="false" rot="0">
            <a:off x="750902" y="448280"/>
            <a:ext cx="16786196" cy="9281943"/>
          </a:xfrm>
          <a:custGeom>
            <a:avLst/>
            <a:gdLst/>
            <a:ahLst/>
            <a:cxnLst/>
            <a:rect r="r" b="b" t="t" l="l"/>
            <a:pathLst>
              <a:path h="9281943" w="16786196">
                <a:moveTo>
                  <a:pt x="0" y="0"/>
                </a:moveTo>
                <a:lnTo>
                  <a:pt x="16786196" y="0"/>
                </a:lnTo>
                <a:lnTo>
                  <a:pt x="16786196" y="9281943"/>
                </a:lnTo>
                <a:lnTo>
                  <a:pt x="0" y="9281943"/>
                </a:lnTo>
                <a:lnTo>
                  <a:pt x="0" y="0"/>
                </a:lnTo>
                <a:close/>
              </a:path>
            </a:pathLst>
          </a:custGeom>
          <a:blipFill>
            <a:blip r:embed="rId2">
              <a:extLst>
                <a:ext uri="{96DAC541-7B7A-43D3-8B79-37D633B846F1}">
                  <asvg:svgBlip xmlns:asvg="http://schemas.microsoft.com/office/drawing/2016/SVG/main" r:embed="rId3"/>
                </a:ext>
              </a:extLst>
            </a:blip>
            <a:stretch>
              <a:fillRect l="0" t="-7" r="0" b="-7"/>
            </a:stretch>
          </a:blipFill>
        </p:spPr>
      </p:sp>
      <p:sp>
        <p:nvSpPr>
          <p:cNvPr name="Freeform 3" id="3"/>
          <p:cNvSpPr/>
          <p:nvPr/>
        </p:nvSpPr>
        <p:spPr>
          <a:xfrm flipH="false" flipV="false" rot="0">
            <a:off x="-5283106" y="-5056028"/>
            <a:ext cx="6666783" cy="8265920"/>
          </a:xfrm>
          <a:custGeom>
            <a:avLst/>
            <a:gdLst/>
            <a:ahLst/>
            <a:cxnLst/>
            <a:rect r="r" b="b" t="t" l="l"/>
            <a:pathLst>
              <a:path h="8265920" w="6666783">
                <a:moveTo>
                  <a:pt x="0" y="0"/>
                </a:moveTo>
                <a:lnTo>
                  <a:pt x="6666783" y="0"/>
                </a:lnTo>
                <a:lnTo>
                  <a:pt x="6666783" y="8265920"/>
                </a:lnTo>
                <a:lnTo>
                  <a:pt x="0" y="8265920"/>
                </a:lnTo>
                <a:lnTo>
                  <a:pt x="0" y="0"/>
                </a:lnTo>
                <a:close/>
              </a:path>
            </a:pathLst>
          </a:custGeom>
          <a:blipFill>
            <a:blip r:embed="rId4">
              <a:extLst>
                <a:ext uri="{96DAC541-7B7A-43D3-8B79-37D633B846F1}">
                  <asvg:svgBlip xmlns:asvg="http://schemas.microsoft.com/office/drawing/2016/SVG/main" r:embed="rId5"/>
                </a:ext>
              </a:extLst>
            </a:blip>
            <a:stretch>
              <a:fillRect l="0" t="-5" r="0" b="-5"/>
            </a:stretch>
          </a:blipFill>
        </p:spPr>
      </p:sp>
      <p:sp>
        <p:nvSpPr>
          <p:cNvPr name="Freeform 4" id="4"/>
          <p:cNvSpPr/>
          <p:nvPr/>
        </p:nvSpPr>
        <p:spPr>
          <a:xfrm flipH="false" flipV="false" rot="0">
            <a:off x="16822200" y="5347637"/>
            <a:ext cx="8149340" cy="9424795"/>
          </a:xfrm>
          <a:custGeom>
            <a:avLst/>
            <a:gdLst/>
            <a:ahLst/>
            <a:cxnLst/>
            <a:rect r="r" b="b" t="t" l="l"/>
            <a:pathLst>
              <a:path h="9424795" w="8149340">
                <a:moveTo>
                  <a:pt x="0" y="0"/>
                </a:moveTo>
                <a:lnTo>
                  <a:pt x="8149340" y="0"/>
                </a:lnTo>
                <a:lnTo>
                  <a:pt x="8149340" y="9424795"/>
                </a:lnTo>
                <a:lnTo>
                  <a:pt x="0" y="9424795"/>
                </a:lnTo>
                <a:lnTo>
                  <a:pt x="0" y="0"/>
                </a:lnTo>
                <a:close/>
              </a:path>
            </a:pathLst>
          </a:custGeom>
          <a:blipFill>
            <a:blip r:embed="rId6">
              <a:extLst>
                <a:ext uri="{96DAC541-7B7A-43D3-8B79-37D633B846F1}">
                  <asvg:svgBlip xmlns:asvg="http://schemas.microsoft.com/office/drawing/2016/SVG/main" r:embed="rId7"/>
                </a:ext>
              </a:extLst>
            </a:blip>
            <a:stretch>
              <a:fillRect l="0" t="-1" r="0" b="-1"/>
            </a:stretch>
          </a:blipFill>
        </p:spPr>
      </p:sp>
      <p:grpSp>
        <p:nvGrpSpPr>
          <p:cNvPr name="Group 5" id="5"/>
          <p:cNvGrpSpPr/>
          <p:nvPr/>
        </p:nvGrpSpPr>
        <p:grpSpPr>
          <a:xfrm rot="0">
            <a:off x="1655587" y="4385410"/>
            <a:ext cx="5736622" cy="4255008"/>
            <a:chOff x="0" y="0"/>
            <a:chExt cx="7648829" cy="5673344"/>
          </a:xfrm>
        </p:grpSpPr>
        <p:sp>
          <p:nvSpPr>
            <p:cNvPr name="Freeform 6" id="6"/>
            <p:cNvSpPr/>
            <p:nvPr/>
          </p:nvSpPr>
          <p:spPr>
            <a:xfrm flipH="false" flipV="false" rot="0">
              <a:off x="0" y="0"/>
              <a:ext cx="7648829" cy="5673344"/>
            </a:xfrm>
            <a:custGeom>
              <a:avLst/>
              <a:gdLst/>
              <a:ahLst/>
              <a:cxnLst/>
              <a:rect r="r" b="b" t="t" l="l"/>
              <a:pathLst>
                <a:path h="5673344" w="7648829">
                  <a:moveTo>
                    <a:pt x="0" y="0"/>
                  </a:moveTo>
                  <a:lnTo>
                    <a:pt x="7648829" y="0"/>
                  </a:lnTo>
                  <a:lnTo>
                    <a:pt x="7648829" y="5673344"/>
                  </a:lnTo>
                  <a:lnTo>
                    <a:pt x="0" y="5673344"/>
                  </a:lnTo>
                  <a:close/>
                </a:path>
              </a:pathLst>
            </a:custGeom>
            <a:blipFill>
              <a:blip r:embed="rId8"/>
              <a:stretch>
                <a:fillRect l="-24172" t="0" r="-24172" b="0"/>
              </a:stretch>
            </a:blipFill>
          </p:spPr>
        </p:sp>
      </p:grpSp>
      <p:grpSp>
        <p:nvGrpSpPr>
          <p:cNvPr name="Group 7" id="7"/>
          <p:cNvGrpSpPr/>
          <p:nvPr/>
        </p:nvGrpSpPr>
        <p:grpSpPr>
          <a:xfrm rot="0">
            <a:off x="1556110" y="4285933"/>
            <a:ext cx="5935599" cy="4453890"/>
            <a:chOff x="0" y="0"/>
            <a:chExt cx="7914132" cy="5938520"/>
          </a:xfrm>
        </p:grpSpPr>
        <p:sp>
          <p:nvSpPr>
            <p:cNvPr name="Freeform 8" id="8"/>
            <p:cNvSpPr/>
            <p:nvPr/>
          </p:nvSpPr>
          <p:spPr>
            <a:xfrm flipH="false" flipV="false" rot="0">
              <a:off x="0" y="0"/>
              <a:ext cx="7914132" cy="5938520"/>
            </a:xfrm>
            <a:custGeom>
              <a:avLst/>
              <a:gdLst/>
              <a:ahLst/>
              <a:cxnLst/>
              <a:rect r="r" b="b" t="t" l="l"/>
              <a:pathLst>
                <a:path h="5938520" w="7914132">
                  <a:moveTo>
                    <a:pt x="7914132" y="5938520"/>
                  </a:moveTo>
                  <a:lnTo>
                    <a:pt x="0" y="5938520"/>
                  </a:lnTo>
                  <a:lnTo>
                    <a:pt x="0" y="0"/>
                  </a:lnTo>
                  <a:lnTo>
                    <a:pt x="7914132" y="0"/>
                  </a:lnTo>
                  <a:lnTo>
                    <a:pt x="7914132" y="5938520"/>
                  </a:lnTo>
                  <a:close/>
                  <a:moveTo>
                    <a:pt x="16891" y="5921629"/>
                  </a:moveTo>
                  <a:lnTo>
                    <a:pt x="7897114" y="5921629"/>
                  </a:lnTo>
                  <a:lnTo>
                    <a:pt x="7897114" y="16891"/>
                  </a:lnTo>
                  <a:lnTo>
                    <a:pt x="16891" y="16891"/>
                  </a:lnTo>
                  <a:lnTo>
                    <a:pt x="16891" y="5921629"/>
                  </a:lnTo>
                  <a:close/>
                  <a:moveTo>
                    <a:pt x="7789926" y="5814441"/>
                  </a:moveTo>
                  <a:lnTo>
                    <a:pt x="124206" y="5814441"/>
                  </a:lnTo>
                  <a:lnTo>
                    <a:pt x="124206" y="124206"/>
                  </a:lnTo>
                  <a:lnTo>
                    <a:pt x="7789926" y="124206"/>
                  </a:lnTo>
                  <a:lnTo>
                    <a:pt x="7789926" y="5814441"/>
                  </a:lnTo>
                  <a:close/>
                  <a:moveTo>
                    <a:pt x="141097" y="5797423"/>
                  </a:moveTo>
                  <a:lnTo>
                    <a:pt x="7773035" y="5797423"/>
                  </a:lnTo>
                  <a:lnTo>
                    <a:pt x="7773035" y="141097"/>
                  </a:lnTo>
                  <a:lnTo>
                    <a:pt x="141097" y="141097"/>
                  </a:lnTo>
                  <a:lnTo>
                    <a:pt x="141097" y="5797423"/>
                  </a:lnTo>
                  <a:close/>
                </a:path>
              </a:pathLst>
            </a:custGeom>
            <a:solidFill>
              <a:srgbClr val="535659"/>
            </a:solidFill>
          </p:spPr>
        </p:sp>
      </p:grpSp>
      <p:sp>
        <p:nvSpPr>
          <p:cNvPr name="Freeform 9" id="9"/>
          <p:cNvSpPr/>
          <p:nvPr/>
        </p:nvSpPr>
        <p:spPr>
          <a:xfrm flipH="false" flipV="false" rot="0">
            <a:off x="15629338" y="172891"/>
            <a:ext cx="2114449" cy="831151"/>
          </a:xfrm>
          <a:custGeom>
            <a:avLst/>
            <a:gdLst/>
            <a:ahLst/>
            <a:cxnLst/>
            <a:rect r="r" b="b" t="t" l="l"/>
            <a:pathLst>
              <a:path h="831151" w="2114449">
                <a:moveTo>
                  <a:pt x="0" y="0"/>
                </a:moveTo>
                <a:lnTo>
                  <a:pt x="2114449" y="0"/>
                </a:lnTo>
                <a:lnTo>
                  <a:pt x="2114449" y="831151"/>
                </a:lnTo>
                <a:lnTo>
                  <a:pt x="0" y="831151"/>
                </a:lnTo>
                <a:lnTo>
                  <a:pt x="0" y="0"/>
                </a:lnTo>
                <a:close/>
              </a:path>
            </a:pathLst>
          </a:custGeom>
          <a:blipFill>
            <a:blip r:embed="rId9">
              <a:extLst>
                <a:ext uri="{96DAC541-7B7A-43D3-8B79-37D633B846F1}">
                  <asvg:svgBlip xmlns:asvg="http://schemas.microsoft.com/office/drawing/2016/SVG/main" r:embed="rId10"/>
                </a:ext>
              </a:extLst>
            </a:blip>
            <a:stretch>
              <a:fillRect l="0" t="-421" r="0" b="-421"/>
            </a:stretch>
          </a:blipFill>
        </p:spPr>
      </p:sp>
      <p:grpSp>
        <p:nvGrpSpPr>
          <p:cNvPr name="Group 10" id="10"/>
          <p:cNvGrpSpPr/>
          <p:nvPr/>
        </p:nvGrpSpPr>
        <p:grpSpPr>
          <a:xfrm rot="0">
            <a:off x="1124794" y="912688"/>
            <a:ext cx="6584507" cy="2472235"/>
            <a:chOff x="0" y="0"/>
            <a:chExt cx="8779343" cy="3296313"/>
          </a:xfrm>
        </p:grpSpPr>
        <p:sp>
          <p:nvSpPr>
            <p:cNvPr name="Freeform 11" id="11"/>
            <p:cNvSpPr/>
            <p:nvPr/>
          </p:nvSpPr>
          <p:spPr>
            <a:xfrm flipH="false" flipV="false" rot="0">
              <a:off x="0" y="0"/>
              <a:ext cx="8779342" cy="3296313"/>
            </a:xfrm>
            <a:custGeom>
              <a:avLst/>
              <a:gdLst/>
              <a:ahLst/>
              <a:cxnLst/>
              <a:rect r="r" b="b" t="t" l="l"/>
              <a:pathLst>
                <a:path h="3296313" w="8779342">
                  <a:moveTo>
                    <a:pt x="0" y="0"/>
                  </a:moveTo>
                  <a:lnTo>
                    <a:pt x="8779342" y="0"/>
                  </a:lnTo>
                  <a:lnTo>
                    <a:pt x="8779342" y="3296313"/>
                  </a:lnTo>
                  <a:lnTo>
                    <a:pt x="0" y="3296313"/>
                  </a:lnTo>
                  <a:close/>
                </a:path>
              </a:pathLst>
            </a:custGeom>
            <a:solidFill>
              <a:srgbClr val="000000">
                <a:alpha val="0"/>
              </a:srgbClr>
            </a:solidFill>
          </p:spPr>
        </p:sp>
        <p:sp>
          <p:nvSpPr>
            <p:cNvPr name="TextBox 12" id="12"/>
            <p:cNvSpPr txBox="true"/>
            <p:nvPr/>
          </p:nvSpPr>
          <p:spPr>
            <a:xfrm>
              <a:off x="0" y="-209550"/>
              <a:ext cx="8779343" cy="3505863"/>
            </a:xfrm>
            <a:prstGeom prst="rect">
              <a:avLst/>
            </a:prstGeom>
          </p:spPr>
          <p:txBody>
            <a:bodyPr anchor="t" rtlCol="false" tIns="0" lIns="0" bIns="0" rIns="0"/>
            <a:lstStyle/>
            <a:p>
              <a:pPr algn="ctr">
                <a:lnSpc>
                  <a:spcPts val="9199"/>
                </a:lnSpc>
              </a:pPr>
              <a:r>
                <a:rPr lang="en-US" sz="9999" b="true">
                  <a:solidFill>
                    <a:srgbClr val="243342"/>
                  </a:solidFill>
                  <a:latin typeface="Karnchang Bold"/>
                  <a:ea typeface="Karnchang Bold"/>
                  <a:cs typeface="Karnchang Bold"/>
                  <a:sym typeface="Karnchang Bold"/>
                </a:rPr>
                <a:t>Chapter 3</a:t>
              </a:r>
            </a:p>
          </p:txBody>
        </p:sp>
      </p:grpSp>
      <p:grpSp>
        <p:nvGrpSpPr>
          <p:cNvPr name="Group 13" id="13"/>
          <p:cNvGrpSpPr/>
          <p:nvPr/>
        </p:nvGrpSpPr>
        <p:grpSpPr>
          <a:xfrm rot="0">
            <a:off x="244652" y="2563596"/>
            <a:ext cx="7731811" cy="1581019"/>
            <a:chOff x="0" y="0"/>
            <a:chExt cx="10309081" cy="2108025"/>
          </a:xfrm>
        </p:grpSpPr>
        <p:sp>
          <p:nvSpPr>
            <p:cNvPr name="Freeform 14" id="14"/>
            <p:cNvSpPr/>
            <p:nvPr/>
          </p:nvSpPr>
          <p:spPr>
            <a:xfrm flipH="false" flipV="false" rot="0">
              <a:off x="0" y="0"/>
              <a:ext cx="10309082" cy="2108025"/>
            </a:xfrm>
            <a:custGeom>
              <a:avLst/>
              <a:gdLst/>
              <a:ahLst/>
              <a:cxnLst/>
              <a:rect r="r" b="b" t="t" l="l"/>
              <a:pathLst>
                <a:path h="2108025" w="10309082">
                  <a:moveTo>
                    <a:pt x="0" y="0"/>
                  </a:moveTo>
                  <a:lnTo>
                    <a:pt x="10309082" y="0"/>
                  </a:lnTo>
                  <a:lnTo>
                    <a:pt x="10309082" y="2108025"/>
                  </a:lnTo>
                  <a:lnTo>
                    <a:pt x="0" y="2108025"/>
                  </a:lnTo>
                  <a:close/>
                </a:path>
              </a:pathLst>
            </a:custGeom>
            <a:solidFill>
              <a:srgbClr val="000000">
                <a:alpha val="0"/>
              </a:srgbClr>
            </a:solidFill>
          </p:spPr>
        </p:sp>
        <p:sp>
          <p:nvSpPr>
            <p:cNvPr name="TextBox 15" id="15"/>
            <p:cNvSpPr txBox="true"/>
            <p:nvPr/>
          </p:nvSpPr>
          <p:spPr>
            <a:xfrm>
              <a:off x="0" y="-133350"/>
              <a:ext cx="10309081" cy="2241375"/>
            </a:xfrm>
            <a:prstGeom prst="rect">
              <a:avLst/>
            </a:prstGeom>
          </p:spPr>
          <p:txBody>
            <a:bodyPr anchor="t" rtlCol="false" tIns="0" lIns="0" bIns="0" rIns="0"/>
            <a:lstStyle/>
            <a:p>
              <a:pPr algn="ctr">
                <a:lnSpc>
                  <a:spcPts val="5888"/>
                </a:lnSpc>
              </a:pPr>
              <a:r>
                <a:rPr lang="en-US" sz="6400" b="true">
                  <a:solidFill>
                    <a:srgbClr val="000000"/>
                  </a:solidFill>
                  <a:latin typeface="Karnchang Bold"/>
                  <a:ea typeface="Karnchang Bold"/>
                  <a:cs typeface="Karnchang Bold"/>
                  <a:sym typeface="Karnchang Bold"/>
                </a:rPr>
                <a:t>Closing</a:t>
              </a:r>
            </a:p>
          </p:txBody>
        </p:sp>
      </p:grpSp>
      <p:sp>
        <p:nvSpPr>
          <p:cNvPr name="Freeform 16" id="16"/>
          <p:cNvSpPr/>
          <p:nvPr/>
        </p:nvSpPr>
        <p:spPr>
          <a:xfrm flipH="false" flipV="false" rot="0">
            <a:off x="8355588" y="1028700"/>
            <a:ext cx="659308" cy="659308"/>
          </a:xfrm>
          <a:custGeom>
            <a:avLst/>
            <a:gdLst/>
            <a:ahLst/>
            <a:cxnLst/>
            <a:rect r="r" b="b" t="t" l="l"/>
            <a:pathLst>
              <a:path h="659308" w="659308">
                <a:moveTo>
                  <a:pt x="0" y="0"/>
                </a:moveTo>
                <a:lnTo>
                  <a:pt x="659308" y="0"/>
                </a:lnTo>
                <a:lnTo>
                  <a:pt x="659308" y="659308"/>
                </a:lnTo>
                <a:lnTo>
                  <a:pt x="0" y="65930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0">
            <a:off x="7940298" y="1685301"/>
            <a:ext cx="8782430" cy="2486742"/>
          </a:xfrm>
          <a:custGeom>
            <a:avLst/>
            <a:gdLst/>
            <a:ahLst/>
            <a:cxnLst/>
            <a:rect r="r" b="b" t="t" l="l"/>
            <a:pathLst>
              <a:path h="2486742" w="8782430">
                <a:moveTo>
                  <a:pt x="0" y="0"/>
                </a:moveTo>
                <a:lnTo>
                  <a:pt x="8782430" y="0"/>
                </a:lnTo>
                <a:lnTo>
                  <a:pt x="8782430" y="2486742"/>
                </a:lnTo>
                <a:lnTo>
                  <a:pt x="0" y="2486742"/>
                </a:lnTo>
                <a:lnTo>
                  <a:pt x="0" y="0"/>
                </a:lnTo>
                <a:close/>
              </a:path>
            </a:pathLst>
          </a:custGeom>
          <a:blipFill>
            <a:blip r:embed="rId13">
              <a:extLst>
                <a:ext uri="{96DAC541-7B7A-43D3-8B79-37D633B846F1}">
                  <asvg:svgBlip xmlns:asvg="http://schemas.microsoft.com/office/drawing/2016/SVG/main" r:embed="rId14"/>
                </a:ext>
              </a:extLst>
            </a:blip>
            <a:stretch>
              <a:fillRect l="0" t="-124" r="0" b="-124"/>
            </a:stretch>
          </a:blipFill>
        </p:spPr>
      </p:sp>
      <p:grpSp>
        <p:nvGrpSpPr>
          <p:cNvPr name="Group 18" id="18"/>
          <p:cNvGrpSpPr/>
          <p:nvPr/>
        </p:nvGrpSpPr>
        <p:grpSpPr>
          <a:xfrm rot="0">
            <a:off x="8270312" y="1981366"/>
            <a:ext cx="7956185" cy="2043716"/>
            <a:chOff x="0" y="0"/>
            <a:chExt cx="10608247" cy="2724954"/>
          </a:xfrm>
        </p:grpSpPr>
        <p:sp>
          <p:nvSpPr>
            <p:cNvPr name="Freeform 19" id="19"/>
            <p:cNvSpPr/>
            <p:nvPr/>
          </p:nvSpPr>
          <p:spPr>
            <a:xfrm flipH="false" flipV="false" rot="0">
              <a:off x="0" y="0"/>
              <a:ext cx="10608247" cy="2724954"/>
            </a:xfrm>
            <a:custGeom>
              <a:avLst/>
              <a:gdLst/>
              <a:ahLst/>
              <a:cxnLst/>
              <a:rect r="r" b="b" t="t" l="l"/>
              <a:pathLst>
                <a:path h="2724954" w="10608247">
                  <a:moveTo>
                    <a:pt x="0" y="0"/>
                  </a:moveTo>
                  <a:lnTo>
                    <a:pt x="10608247" y="0"/>
                  </a:lnTo>
                  <a:lnTo>
                    <a:pt x="10608247" y="2724954"/>
                  </a:lnTo>
                  <a:lnTo>
                    <a:pt x="0" y="2724954"/>
                  </a:lnTo>
                  <a:close/>
                </a:path>
              </a:pathLst>
            </a:custGeom>
            <a:solidFill>
              <a:srgbClr val="000000">
                <a:alpha val="0"/>
              </a:srgbClr>
            </a:solidFill>
          </p:spPr>
        </p:sp>
        <p:sp>
          <p:nvSpPr>
            <p:cNvPr name="TextBox 20" id="20"/>
            <p:cNvSpPr txBox="true"/>
            <p:nvPr/>
          </p:nvSpPr>
          <p:spPr>
            <a:xfrm>
              <a:off x="0" y="-47625"/>
              <a:ext cx="10608247" cy="2772579"/>
            </a:xfrm>
            <a:prstGeom prst="rect">
              <a:avLst/>
            </a:prstGeom>
          </p:spPr>
          <p:txBody>
            <a:bodyPr anchor="t" rtlCol="false" tIns="0" lIns="0" bIns="0" rIns="0"/>
            <a:lstStyle/>
            <a:p>
              <a:pPr algn="just">
                <a:lnSpc>
                  <a:spcPts val="3779"/>
                </a:lnSpc>
              </a:pPr>
              <a:r>
                <a:rPr lang="en-US" sz="2700">
                  <a:solidFill>
                    <a:srgbClr val="000000"/>
                  </a:solidFill>
                  <a:latin typeface="Lora"/>
                  <a:ea typeface="Lora"/>
                  <a:cs typeface="Lora"/>
                  <a:sym typeface="Lora"/>
                </a:rPr>
                <a:t>A Learning Management System (LMS) plays a crucial role for educators, allowing them to provide learning materials and assignments that can be accessed anytime and anywhere.</a:t>
              </a:r>
            </a:p>
          </p:txBody>
        </p:sp>
      </p:grpSp>
      <p:grpSp>
        <p:nvGrpSpPr>
          <p:cNvPr name="Group 21" id="21"/>
          <p:cNvGrpSpPr/>
          <p:nvPr/>
        </p:nvGrpSpPr>
        <p:grpSpPr>
          <a:xfrm rot="0">
            <a:off x="9144000" y="944418"/>
            <a:ext cx="6867586" cy="992217"/>
            <a:chOff x="0" y="0"/>
            <a:chExt cx="9156781" cy="1322956"/>
          </a:xfrm>
        </p:grpSpPr>
        <p:sp>
          <p:nvSpPr>
            <p:cNvPr name="Freeform 22" id="22"/>
            <p:cNvSpPr/>
            <p:nvPr/>
          </p:nvSpPr>
          <p:spPr>
            <a:xfrm flipH="false" flipV="false" rot="0">
              <a:off x="0" y="0"/>
              <a:ext cx="9156781" cy="1322956"/>
            </a:xfrm>
            <a:custGeom>
              <a:avLst/>
              <a:gdLst/>
              <a:ahLst/>
              <a:cxnLst/>
              <a:rect r="r" b="b" t="t" l="l"/>
              <a:pathLst>
                <a:path h="1322956" w="9156781">
                  <a:moveTo>
                    <a:pt x="0" y="0"/>
                  </a:moveTo>
                  <a:lnTo>
                    <a:pt x="9156781" y="0"/>
                  </a:lnTo>
                  <a:lnTo>
                    <a:pt x="9156781" y="1322956"/>
                  </a:lnTo>
                  <a:lnTo>
                    <a:pt x="0" y="1322956"/>
                  </a:lnTo>
                  <a:close/>
                </a:path>
              </a:pathLst>
            </a:custGeom>
            <a:solidFill>
              <a:srgbClr val="000000">
                <a:alpha val="0"/>
              </a:srgbClr>
            </a:solidFill>
          </p:spPr>
        </p:sp>
        <p:sp>
          <p:nvSpPr>
            <p:cNvPr name="TextBox 23" id="23"/>
            <p:cNvSpPr txBox="true"/>
            <p:nvPr/>
          </p:nvSpPr>
          <p:spPr>
            <a:xfrm>
              <a:off x="0" y="-85725"/>
              <a:ext cx="9156781" cy="1408681"/>
            </a:xfrm>
            <a:prstGeom prst="rect">
              <a:avLst/>
            </a:prstGeom>
          </p:spPr>
          <p:txBody>
            <a:bodyPr anchor="t" rtlCol="false" tIns="0" lIns="0" bIns="0" rIns="0"/>
            <a:lstStyle/>
            <a:p>
              <a:pPr algn="l">
                <a:lnSpc>
                  <a:spcPts val="3680"/>
                </a:lnSpc>
              </a:pPr>
              <a:r>
                <a:rPr lang="en-US" sz="4000" b="true">
                  <a:solidFill>
                    <a:srgbClr val="000000"/>
                  </a:solidFill>
                  <a:latin typeface="Karnchang Bold"/>
                  <a:ea typeface="Karnchang Bold"/>
                  <a:cs typeface="Karnchang Bold"/>
                  <a:sym typeface="Karnchang Bold"/>
                </a:rPr>
                <a:t>Conclusion</a:t>
              </a:r>
            </a:p>
          </p:txBody>
        </p:sp>
      </p:grpSp>
      <p:sp>
        <p:nvSpPr>
          <p:cNvPr name="Freeform 24" id="24"/>
          <p:cNvSpPr/>
          <p:nvPr/>
        </p:nvSpPr>
        <p:spPr>
          <a:xfrm flipH="false" flipV="false" rot="0">
            <a:off x="8270312" y="4399175"/>
            <a:ext cx="659308" cy="659308"/>
          </a:xfrm>
          <a:custGeom>
            <a:avLst/>
            <a:gdLst/>
            <a:ahLst/>
            <a:cxnLst/>
            <a:rect r="r" b="b" t="t" l="l"/>
            <a:pathLst>
              <a:path h="659308" w="659308">
                <a:moveTo>
                  <a:pt x="0" y="0"/>
                </a:moveTo>
                <a:lnTo>
                  <a:pt x="659308" y="0"/>
                </a:lnTo>
                <a:lnTo>
                  <a:pt x="659308" y="659308"/>
                </a:lnTo>
                <a:lnTo>
                  <a:pt x="0" y="65930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0">
            <a:off x="7940298" y="5056696"/>
            <a:ext cx="8989089" cy="4428269"/>
          </a:xfrm>
          <a:custGeom>
            <a:avLst/>
            <a:gdLst/>
            <a:ahLst/>
            <a:cxnLst/>
            <a:rect r="r" b="b" t="t" l="l"/>
            <a:pathLst>
              <a:path h="4428269" w="8989089">
                <a:moveTo>
                  <a:pt x="0" y="0"/>
                </a:moveTo>
                <a:lnTo>
                  <a:pt x="8989089" y="0"/>
                </a:lnTo>
                <a:lnTo>
                  <a:pt x="8989089" y="4428269"/>
                </a:lnTo>
                <a:lnTo>
                  <a:pt x="0" y="4428269"/>
                </a:lnTo>
                <a:lnTo>
                  <a:pt x="0" y="0"/>
                </a:lnTo>
                <a:close/>
              </a:path>
            </a:pathLst>
          </a:custGeom>
          <a:blipFill>
            <a:blip r:embed="rId15">
              <a:extLst>
                <a:ext uri="{96DAC541-7B7A-43D3-8B79-37D633B846F1}">
                  <asvg:svgBlip xmlns:asvg="http://schemas.microsoft.com/office/drawing/2016/SVG/main" r:embed="rId16"/>
                </a:ext>
              </a:extLst>
            </a:blip>
            <a:stretch>
              <a:fillRect l="-4" t="0" r="-4" b="0"/>
            </a:stretch>
          </a:blipFill>
        </p:spPr>
      </p:sp>
      <p:grpSp>
        <p:nvGrpSpPr>
          <p:cNvPr name="Group 26" id="26"/>
          <p:cNvGrpSpPr/>
          <p:nvPr/>
        </p:nvGrpSpPr>
        <p:grpSpPr>
          <a:xfrm rot="0">
            <a:off x="7858226" y="5232313"/>
            <a:ext cx="8946573" cy="5056659"/>
            <a:chOff x="0" y="0"/>
            <a:chExt cx="11928764" cy="6742212"/>
          </a:xfrm>
        </p:grpSpPr>
        <p:sp>
          <p:nvSpPr>
            <p:cNvPr name="Freeform 27" id="27"/>
            <p:cNvSpPr/>
            <p:nvPr/>
          </p:nvSpPr>
          <p:spPr>
            <a:xfrm flipH="false" flipV="false" rot="0">
              <a:off x="0" y="0"/>
              <a:ext cx="11928764" cy="6742212"/>
            </a:xfrm>
            <a:custGeom>
              <a:avLst/>
              <a:gdLst/>
              <a:ahLst/>
              <a:cxnLst/>
              <a:rect r="r" b="b" t="t" l="l"/>
              <a:pathLst>
                <a:path h="6742212" w="11928764">
                  <a:moveTo>
                    <a:pt x="0" y="0"/>
                  </a:moveTo>
                  <a:lnTo>
                    <a:pt x="11928764" y="0"/>
                  </a:lnTo>
                  <a:lnTo>
                    <a:pt x="11928764" y="6742212"/>
                  </a:lnTo>
                  <a:lnTo>
                    <a:pt x="0" y="6742212"/>
                  </a:lnTo>
                  <a:close/>
                </a:path>
              </a:pathLst>
            </a:custGeom>
            <a:solidFill>
              <a:srgbClr val="000000">
                <a:alpha val="0"/>
              </a:srgbClr>
            </a:solidFill>
          </p:spPr>
        </p:sp>
        <p:sp>
          <p:nvSpPr>
            <p:cNvPr name="TextBox 28" id="28"/>
            <p:cNvSpPr txBox="true"/>
            <p:nvPr/>
          </p:nvSpPr>
          <p:spPr>
            <a:xfrm>
              <a:off x="0" y="-47625"/>
              <a:ext cx="11928764" cy="6789837"/>
            </a:xfrm>
            <a:prstGeom prst="rect">
              <a:avLst/>
            </a:prstGeom>
          </p:spPr>
          <p:txBody>
            <a:bodyPr anchor="t" rtlCol="false" tIns="0" lIns="0" bIns="0" rIns="0"/>
            <a:lstStyle/>
            <a:p>
              <a:pPr algn="just" marL="702982" indent="-175746" lvl="3">
                <a:lnSpc>
                  <a:spcPts val="3604"/>
                </a:lnSpc>
                <a:buFont typeface="Arial"/>
                <a:buChar char="￭"/>
              </a:pPr>
              <a:r>
                <a:rPr lang="en-US" sz="2574">
                  <a:solidFill>
                    <a:srgbClr val="000000"/>
                  </a:solidFill>
                  <a:latin typeface="Lora"/>
                  <a:ea typeface="Lora"/>
                  <a:cs typeface="Lora"/>
                  <a:sym typeface="Lora"/>
                </a:rPr>
                <a:t>The active participation of educators and students is essential for updating information, materials, and assignments.</a:t>
              </a:r>
            </a:p>
            <a:p>
              <a:pPr algn="just" marL="702982" indent="-175746" lvl="3">
                <a:lnSpc>
                  <a:spcPts val="3604"/>
                </a:lnSpc>
                <a:buFont typeface="Arial"/>
                <a:buChar char="￭"/>
              </a:pPr>
              <a:r>
                <a:rPr lang="en-US" sz="2574">
                  <a:solidFill>
                    <a:srgbClr val="000000"/>
                  </a:solidFill>
                  <a:latin typeface="Lora"/>
                  <a:ea typeface="Lora"/>
                  <a:cs typeface="Lora"/>
                  <a:sym typeface="Lora"/>
                </a:rPr>
                <a:t>If any issues arise with the system, it is recommended to contact the system developer as soon as possible.</a:t>
              </a:r>
            </a:p>
            <a:p>
              <a:pPr algn="just" marL="702982" indent="-175746" lvl="3">
                <a:lnSpc>
                  <a:spcPts val="3604"/>
                </a:lnSpc>
                <a:buFont typeface="Arial"/>
                <a:buChar char="￭"/>
              </a:pPr>
              <a:r>
                <a:rPr lang="en-US" sz="2574">
                  <a:solidFill>
                    <a:srgbClr val="000000"/>
                  </a:solidFill>
                  <a:latin typeface="Lora"/>
                  <a:ea typeface="Lora"/>
                  <a:cs typeface="Lora"/>
                  <a:sym typeface="Lora"/>
                </a:rPr>
                <a:t>We hope that educators will help socialize the use of this LMS to students to facilitate its operation during the learning process.</a:t>
              </a:r>
            </a:p>
            <a:p>
              <a:pPr algn="l" marL="702982" indent="-175746" lvl="3">
                <a:lnSpc>
                  <a:spcPts val="3604"/>
                </a:lnSpc>
              </a:pPr>
            </a:p>
          </p:txBody>
        </p:sp>
      </p:grpSp>
      <p:grpSp>
        <p:nvGrpSpPr>
          <p:cNvPr name="Group 29" id="29"/>
          <p:cNvGrpSpPr/>
          <p:nvPr/>
        </p:nvGrpSpPr>
        <p:grpSpPr>
          <a:xfrm rot="0">
            <a:off x="9144000" y="4249156"/>
            <a:ext cx="6867586" cy="992217"/>
            <a:chOff x="0" y="0"/>
            <a:chExt cx="9156781" cy="1322956"/>
          </a:xfrm>
        </p:grpSpPr>
        <p:sp>
          <p:nvSpPr>
            <p:cNvPr name="Freeform 30" id="30"/>
            <p:cNvSpPr/>
            <p:nvPr/>
          </p:nvSpPr>
          <p:spPr>
            <a:xfrm flipH="false" flipV="false" rot="0">
              <a:off x="0" y="0"/>
              <a:ext cx="9156781" cy="1322956"/>
            </a:xfrm>
            <a:custGeom>
              <a:avLst/>
              <a:gdLst/>
              <a:ahLst/>
              <a:cxnLst/>
              <a:rect r="r" b="b" t="t" l="l"/>
              <a:pathLst>
                <a:path h="1322956" w="9156781">
                  <a:moveTo>
                    <a:pt x="0" y="0"/>
                  </a:moveTo>
                  <a:lnTo>
                    <a:pt x="9156781" y="0"/>
                  </a:lnTo>
                  <a:lnTo>
                    <a:pt x="9156781" y="1322956"/>
                  </a:lnTo>
                  <a:lnTo>
                    <a:pt x="0" y="1322956"/>
                  </a:lnTo>
                  <a:close/>
                </a:path>
              </a:pathLst>
            </a:custGeom>
            <a:solidFill>
              <a:srgbClr val="000000">
                <a:alpha val="0"/>
              </a:srgbClr>
            </a:solidFill>
          </p:spPr>
        </p:sp>
        <p:sp>
          <p:nvSpPr>
            <p:cNvPr name="TextBox 31" id="31"/>
            <p:cNvSpPr txBox="true"/>
            <p:nvPr/>
          </p:nvSpPr>
          <p:spPr>
            <a:xfrm>
              <a:off x="0" y="-85725"/>
              <a:ext cx="9156781" cy="1408681"/>
            </a:xfrm>
            <a:prstGeom prst="rect">
              <a:avLst/>
            </a:prstGeom>
          </p:spPr>
          <p:txBody>
            <a:bodyPr anchor="t" rtlCol="false" tIns="0" lIns="0" bIns="0" rIns="0"/>
            <a:lstStyle/>
            <a:p>
              <a:pPr algn="l">
                <a:lnSpc>
                  <a:spcPts val="3680"/>
                </a:lnSpc>
              </a:pPr>
              <a:r>
                <a:rPr lang="en-US" sz="4000" b="true">
                  <a:solidFill>
                    <a:srgbClr val="000000"/>
                  </a:solidFill>
                  <a:latin typeface="Karnchang Bold"/>
                  <a:ea typeface="Karnchang Bold"/>
                  <a:cs typeface="Karnchang Bold"/>
                  <a:sym typeface="Karnchang Bold"/>
                </a:rPr>
                <a:t>Suggestion</a:t>
              </a:r>
            </a:p>
          </p:txBody>
        </p:sp>
      </p:grpSp>
      <p:grpSp>
        <p:nvGrpSpPr>
          <p:cNvPr name="Group 32" id="32"/>
          <p:cNvGrpSpPr/>
          <p:nvPr/>
        </p:nvGrpSpPr>
        <p:grpSpPr>
          <a:xfrm rot="0">
            <a:off x="15621459" y="241894"/>
            <a:ext cx="2168307" cy="584676"/>
            <a:chOff x="0" y="0"/>
            <a:chExt cx="2891076" cy="779568"/>
          </a:xfrm>
        </p:grpSpPr>
        <p:sp>
          <p:nvSpPr>
            <p:cNvPr name="Freeform 33" id="33"/>
            <p:cNvSpPr/>
            <p:nvPr/>
          </p:nvSpPr>
          <p:spPr>
            <a:xfrm flipH="false" flipV="false" rot="0">
              <a:off x="0" y="0"/>
              <a:ext cx="2891076" cy="779568"/>
            </a:xfrm>
            <a:custGeom>
              <a:avLst/>
              <a:gdLst/>
              <a:ahLst/>
              <a:cxnLst/>
              <a:rect r="r" b="b" t="t" l="l"/>
              <a:pathLst>
                <a:path h="779568" w="2891076">
                  <a:moveTo>
                    <a:pt x="0" y="0"/>
                  </a:moveTo>
                  <a:lnTo>
                    <a:pt x="2891076" y="0"/>
                  </a:lnTo>
                  <a:lnTo>
                    <a:pt x="2891076" y="779568"/>
                  </a:lnTo>
                  <a:lnTo>
                    <a:pt x="0" y="779568"/>
                  </a:lnTo>
                  <a:close/>
                </a:path>
              </a:pathLst>
            </a:custGeom>
            <a:solidFill>
              <a:srgbClr val="000000">
                <a:alpha val="0"/>
              </a:srgbClr>
            </a:solidFill>
          </p:spPr>
        </p:sp>
        <p:sp>
          <p:nvSpPr>
            <p:cNvPr name="TextBox 34" id="34"/>
            <p:cNvSpPr txBox="true"/>
            <p:nvPr/>
          </p:nvSpPr>
          <p:spPr>
            <a:xfrm>
              <a:off x="0" y="-142875"/>
              <a:ext cx="2891076" cy="922443"/>
            </a:xfrm>
            <a:prstGeom prst="rect">
              <a:avLst/>
            </a:prstGeom>
          </p:spPr>
          <p:txBody>
            <a:bodyPr anchor="t" rtlCol="false" tIns="0" lIns="0" bIns="0" rIns="0"/>
            <a:lstStyle/>
            <a:p>
              <a:pPr algn="ctr">
                <a:lnSpc>
                  <a:spcPts val="3078"/>
                </a:lnSpc>
              </a:pPr>
              <a:r>
                <a:rPr lang="en-US" sz="2199" spc="131">
                  <a:solidFill>
                    <a:srgbClr val="FFFFFF"/>
                  </a:solidFill>
                  <a:latin typeface="Karnchang"/>
                  <a:ea typeface="Karnchang"/>
                  <a:cs typeface="Karnchang"/>
                  <a:sym typeface="Karnchang"/>
                </a:rPr>
                <a:t>Halaman 11</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DAGhqZIu09o</dc:identifier>
  <dcterms:modified xsi:type="dcterms:W3CDTF">2011-08-01T06:04:30Z</dcterms:modified>
  <cp:revision>1</cp:revision>
  <dc:title>PROJECT REPORT LEARNING MANAGEMENT SYSTEM AT SD NEGERI 3 SARANJANA_20250310_114740_0000.pptx</dc:title>
</cp:coreProperties>
</file>